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7.jpg" ContentType="image/jpg"/>
  <Override PartName="/ppt/media/image23.jpg" ContentType="image/jpg"/>
  <Override PartName="/ppt/media/image24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32.jpg" ContentType="image/jpg"/>
  <Override PartName="/ppt/media/image3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9" r:id="rId3"/>
    <p:sldId id="288" r:id="rId4"/>
    <p:sldId id="283" r:id="rId5"/>
    <p:sldId id="280" r:id="rId6"/>
    <p:sldId id="279" r:id="rId7"/>
    <p:sldId id="281" r:id="rId8"/>
    <p:sldId id="285" r:id="rId9"/>
    <p:sldId id="278" r:id="rId10"/>
    <p:sldId id="260" r:id="rId11"/>
    <p:sldId id="263" r:id="rId12"/>
    <p:sldId id="275" r:id="rId13"/>
    <p:sldId id="262" r:id="rId14"/>
    <p:sldId id="261" r:id="rId15"/>
    <p:sldId id="264" r:id="rId16"/>
    <p:sldId id="265" r:id="rId17"/>
    <p:sldId id="266" r:id="rId18"/>
    <p:sldId id="267" r:id="rId19"/>
    <p:sldId id="268" r:id="rId20"/>
    <p:sldId id="269" r:id="rId21"/>
    <p:sldId id="273" r:id="rId22"/>
    <p:sldId id="274" r:id="rId23"/>
    <p:sldId id="276" r:id="rId24"/>
  </p:sldIdLst>
  <p:sldSz cx="12192000" cy="6858000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4AE"/>
    <a:srgbClr val="001F5C"/>
    <a:srgbClr val="002F8E"/>
    <a:srgbClr val="00297A"/>
    <a:srgbClr val="0D2F9B"/>
    <a:srgbClr val="0923A3"/>
    <a:srgbClr val="0922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21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3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9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30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74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57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9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28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7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4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5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6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22.11.2022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4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4d1edcd04688067441f40d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4d2d913e9d08093650d7a6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85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3" y="165101"/>
            <a:ext cx="1435100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07435" y="2180864"/>
            <a:ext cx="10369152" cy="1920213"/>
          </a:xfrm>
          <a:prstGeom prst="rect">
            <a:avLst/>
          </a:prstGeom>
          <a:ln>
            <a:noFill/>
          </a:ln>
          <a:effectLst/>
        </p:spPr>
        <p:txBody>
          <a:bodyPr lIns="121872" tIns="60936" rIns="121872" bIns="60936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Региональные проекты ГИА – 2023. 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68836" y="5334000"/>
            <a:ext cx="5203712" cy="1025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С.Н.Захарова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заместитель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руководителя Департамента надзора и контроля в сфере образова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ния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383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173" y="0"/>
            <a:ext cx="4681827" cy="67273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95" y="14084"/>
            <a:ext cx="4808500" cy="68439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75035" y="581301"/>
            <a:ext cx="582603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2.6.2. Организация проведения итогового сочинения (изложения</a:t>
            </a:r>
            <a:r>
              <a:rPr lang="ru-RU" sz="1600" b="1" dirty="0" smtClean="0"/>
              <a:t>) на </a:t>
            </a:r>
            <a:r>
              <a:rPr lang="ru-RU" sz="1600" b="1" dirty="0"/>
              <a:t>региональном </a:t>
            </a:r>
            <a:r>
              <a:rPr lang="ru-RU" sz="1600" b="1" dirty="0" smtClean="0"/>
              <a:t>уровне.</a:t>
            </a:r>
          </a:p>
          <a:p>
            <a:r>
              <a:rPr lang="ru-RU" sz="800" dirty="0" smtClean="0"/>
              <a:t>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 smtClean="0">
                <a:solidFill>
                  <a:srgbClr val="C00000"/>
                </a:solidFill>
              </a:rPr>
              <a:t>ОИВ:</a:t>
            </a:r>
          </a:p>
          <a:p>
            <a:r>
              <a:rPr lang="ru-RU" sz="1600" dirty="0" smtClean="0">
                <a:solidFill>
                  <a:srgbClr val="000000"/>
                </a:solidFill>
              </a:rPr>
              <a:t>П.2.6.2.1. (абзац 15) определяют </a:t>
            </a:r>
            <a:r>
              <a:rPr lang="ru-RU" sz="1600" b="1" dirty="0">
                <a:solidFill>
                  <a:srgbClr val="C00000"/>
                </a:solidFill>
              </a:rPr>
              <a:t>порядок аккредитации граждан в качестве общественных </a:t>
            </a:r>
            <a:r>
              <a:rPr lang="ru-RU" sz="1600" b="1" dirty="0" smtClean="0">
                <a:solidFill>
                  <a:srgbClr val="C00000"/>
                </a:solidFill>
              </a:rPr>
              <a:t>наблюдателей </a:t>
            </a:r>
            <a:r>
              <a:rPr lang="ru-RU" sz="1600" dirty="0" smtClean="0">
                <a:solidFill>
                  <a:srgbClr val="000000"/>
                </a:solidFill>
              </a:rPr>
              <a:t>при </a:t>
            </a:r>
            <a:r>
              <a:rPr lang="ru-RU" sz="1600" dirty="0">
                <a:solidFill>
                  <a:srgbClr val="000000"/>
                </a:solidFill>
              </a:rPr>
              <a:t>проведении итогового сочинения (изложения);</a:t>
            </a:r>
            <a:r>
              <a:rPr lang="ru-RU" sz="16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40415" y="4406993"/>
            <a:ext cx="53483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E34AE"/>
                </a:solidFill>
                <a:ea typeface="Times New Roman" panose="02020603050405020304" pitchFamily="18" charset="0"/>
              </a:rPr>
              <a:t>Аккредитацию граждан в качестве общественных наблюдателей в Республике Татарстан в 2022/2023 учебном году осуществляют </a:t>
            </a:r>
            <a:r>
              <a:rPr lang="ru-RU" sz="1600" b="1" u="sng" dirty="0">
                <a:solidFill>
                  <a:srgbClr val="0E34AE"/>
                </a:solidFill>
                <a:ea typeface="Times New Roman" panose="02020603050405020304" pitchFamily="18" charset="0"/>
              </a:rPr>
              <a:t>органы местного самоуправления, осуществляющие управление в сфере </a:t>
            </a:r>
            <a:r>
              <a:rPr lang="ru-RU" sz="1600" b="1" u="sng" dirty="0" smtClean="0">
                <a:solidFill>
                  <a:srgbClr val="0E34AE"/>
                </a:solidFill>
                <a:ea typeface="Times New Roman" panose="02020603050405020304" pitchFamily="18" charset="0"/>
              </a:rPr>
              <a:t>образования</a:t>
            </a:r>
            <a:endParaRPr lang="ru-RU" sz="1600" b="1" u="sng" dirty="0">
              <a:solidFill>
                <a:srgbClr val="0E34AE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788989" y="2846717"/>
            <a:ext cx="721184" cy="129396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01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8387" y="3659762"/>
            <a:ext cx="7351302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работников образовательной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организации,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являющихся учителями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обучающихся,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пишущих </a:t>
            </a:r>
            <a:r>
              <a:rPr sz="1600" spc="-5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итоговое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сочинение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(изложение)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192405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573341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sz="1600" spc="-8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sz="1600" spc="-3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ле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онн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стави</a:t>
            </a:r>
            <a:r>
              <a:rPr sz="1600" spc="-3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лей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ил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близких 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родственников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итогового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(изложения)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6483" y="3199013"/>
            <a:ext cx="2922270" cy="1863211"/>
            <a:chOff x="483488" y="2551557"/>
            <a:chExt cx="2922270" cy="2401570"/>
          </a:xfrm>
          <a:solidFill>
            <a:srgbClr val="C00000"/>
          </a:solidFill>
        </p:grpSpPr>
        <p:sp>
          <p:nvSpPr>
            <p:cNvPr id="4" name="object 4"/>
            <p:cNvSpPr/>
            <p:nvPr/>
          </p:nvSpPr>
          <p:spPr>
            <a:xfrm>
              <a:off x="512063" y="2580132"/>
              <a:ext cx="2865120" cy="2344420"/>
            </a:xfrm>
            <a:custGeom>
              <a:avLst/>
              <a:gdLst/>
              <a:ahLst/>
              <a:cxnLst/>
              <a:rect l="l" t="t" r="r" b="b"/>
              <a:pathLst>
                <a:path w="2865120" h="2344420">
                  <a:moveTo>
                    <a:pt x="2474468" y="0"/>
                  </a:moveTo>
                  <a:lnTo>
                    <a:pt x="390664" y="0"/>
                  </a:lnTo>
                  <a:lnTo>
                    <a:pt x="341660" y="3043"/>
                  </a:lnTo>
                  <a:lnTo>
                    <a:pt x="294472" y="11929"/>
                  </a:lnTo>
                  <a:lnTo>
                    <a:pt x="249466" y="26292"/>
                  </a:lnTo>
                  <a:lnTo>
                    <a:pt x="207010" y="45766"/>
                  </a:lnTo>
                  <a:lnTo>
                    <a:pt x="167468" y="69985"/>
                  </a:lnTo>
                  <a:lnTo>
                    <a:pt x="131207" y="98584"/>
                  </a:lnTo>
                  <a:lnTo>
                    <a:pt x="98594" y="131195"/>
                  </a:lnTo>
                  <a:lnTo>
                    <a:pt x="69993" y="167454"/>
                  </a:lnTo>
                  <a:lnTo>
                    <a:pt x="45772" y="206994"/>
                  </a:lnTo>
                  <a:lnTo>
                    <a:pt x="26295" y="249450"/>
                  </a:lnTo>
                  <a:lnTo>
                    <a:pt x="11931" y="294456"/>
                  </a:lnTo>
                  <a:lnTo>
                    <a:pt x="3043" y="341645"/>
                  </a:lnTo>
                  <a:lnTo>
                    <a:pt x="0" y="390651"/>
                  </a:lnTo>
                  <a:lnTo>
                    <a:pt x="0" y="1953259"/>
                  </a:lnTo>
                  <a:lnTo>
                    <a:pt x="3043" y="2002266"/>
                  </a:lnTo>
                  <a:lnTo>
                    <a:pt x="11931" y="2049455"/>
                  </a:lnTo>
                  <a:lnTo>
                    <a:pt x="26295" y="2094461"/>
                  </a:lnTo>
                  <a:lnTo>
                    <a:pt x="45772" y="2136917"/>
                  </a:lnTo>
                  <a:lnTo>
                    <a:pt x="69993" y="2176457"/>
                  </a:lnTo>
                  <a:lnTo>
                    <a:pt x="98594" y="2212716"/>
                  </a:lnTo>
                  <a:lnTo>
                    <a:pt x="131207" y="2245327"/>
                  </a:lnTo>
                  <a:lnTo>
                    <a:pt x="167468" y="2273926"/>
                  </a:lnTo>
                  <a:lnTo>
                    <a:pt x="207010" y="2298145"/>
                  </a:lnTo>
                  <a:lnTo>
                    <a:pt x="249466" y="2317619"/>
                  </a:lnTo>
                  <a:lnTo>
                    <a:pt x="294472" y="2331982"/>
                  </a:lnTo>
                  <a:lnTo>
                    <a:pt x="341660" y="2340868"/>
                  </a:lnTo>
                  <a:lnTo>
                    <a:pt x="390664" y="2343911"/>
                  </a:lnTo>
                  <a:lnTo>
                    <a:pt x="2474468" y="2343911"/>
                  </a:lnTo>
                  <a:lnTo>
                    <a:pt x="2523474" y="2340868"/>
                  </a:lnTo>
                  <a:lnTo>
                    <a:pt x="2570663" y="2331982"/>
                  </a:lnTo>
                  <a:lnTo>
                    <a:pt x="2615669" y="2317619"/>
                  </a:lnTo>
                  <a:lnTo>
                    <a:pt x="2658125" y="2298145"/>
                  </a:lnTo>
                  <a:lnTo>
                    <a:pt x="2697665" y="2273926"/>
                  </a:lnTo>
                  <a:lnTo>
                    <a:pt x="2733924" y="2245327"/>
                  </a:lnTo>
                  <a:lnTo>
                    <a:pt x="2766535" y="2212716"/>
                  </a:lnTo>
                  <a:lnTo>
                    <a:pt x="2795134" y="2176457"/>
                  </a:lnTo>
                  <a:lnTo>
                    <a:pt x="2819353" y="2136917"/>
                  </a:lnTo>
                  <a:lnTo>
                    <a:pt x="2838827" y="2094461"/>
                  </a:lnTo>
                  <a:lnTo>
                    <a:pt x="2853190" y="2049455"/>
                  </a:lnTo>
                  <a:lnTo>
                    <a:pt x="2862076" y="2002266"/>
                  </a:lnTo>
                  <a:lnTo>
                    <a:pt x="2865120" y="1953259"/>
                  </a:lnTo>
                  <a:lnTo>
                    <a:pt x="2865120" y="390651"/>
                  </a:lnTo>
                  <a:lnTo>
                    <a:pt x="2862076" y="341645"/>
                  </a:lnTo>
                  <a:lnTo>
                    <a:pt x="2853190" y="294456"/>
                  </a:lnTo>
                  <a:lnTo>
                    <a:pt x="2838827" y="249450"/>
                  </a:lnTo>
                  <a:lnTo>
                    <a:pt x="2819353" y="206994"/>
                  </a:lnTo>
                  <a:lnTo>
                    <a:pt x="2795134" y="167454"/>
                  </a:lnTo>
                  <a:lnTo>
                    <a:pt x="2766535" y="131195"/>
                  </a:lnTo>
                  <a:lnTo>
                    <a:pt x="2733924" y="98584"/>
                  </a:lnTo>
                  <a:lnTo>
                    <a:pt x="2697665" y="69985"/>
                  </a:lnTo>
                  <a:lnTo>
                    <a:pt x="2658125" y="45766"/>
                  </a:lnTo>
                  <a:lnTo>
                    <a:pt x="2615669" y="26292"/>
                  </a:lnTo>
                  <a:lnTo>
                    <a:pt x="2570663" y="11929"/>
                  </a:lnTo>
                  <a:lnTo>
                    <a:pt x="2523474" y="3043"/>
                  </a:lnTo>
                  <a:lnTo>
                    <a:pt x="2474468" y="0"/>
                  </a:lnTo>
                  <a:close/>
                </a:path>
              </a:pathLst>
            </a:custGeom>
            <a:grpFill/>
            <a:ln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12063" y="2580132"/>
              <a:ext cx="2865120" cy="2344420"/>
            </a:xfrm>
            <a:custGeom>
              <a:avLst/>
              <a:gdLst/>
              <a:ahLst/>
              <a:cxnLst/>
              <a:rect l="l" t="t" r="r" b="b"/>
              <a:pathLst>
                <a:path w="2865120" h="2344420">
                  <a:moveTo>
                    <a:pt x="0" y="390651"/>
                  </a:moveTo>
                  <a:lnTo>
                    <a:pt x="3043" y="341645"/>
                  </a:lnTo>
                  <a:lnTo>
                    <a:pt x="11931" y="294456"/>
                  </a:lnTo>
                  <a:lnTo>
                    <a:pt x="26295" y="249450"/>
                  </a:lnTo>
                  <a:lnTo>
                    <a:pt x="45772" y="206994"/>
                  </a:lnTo>
                  <a:lnTo>
                    <a:pt x="69993" y="167454"/>
                  </a:lnTo>
                  <a:lnTo>
                    <a:pt x="98594" y="131195"/>
                  </a:lnTo>
                  <a:lnTo>
                    <a:pt x="131207" y="98584"/>
                  </a:lnTo>
                  <a:lnTo>
                    <a:pt x="167468" y="69985"/>
                  </a:lnTo>
                  <a:lnTo>
                    <a:pt x="207010" y="45766"/>
                  </a:lnTo>
                  <a:lnTo>
                    <a:pt x="249466" y="26292"/>
                  </a:lnTo>
                  <a:lnTo>
                    <a:pt x="294472" y="11929"/>
                  </a:lnTo>
                  <a:lnTo>
                    <a:pt x="341660" y="3043"/>
                  </a:lnTo>
                  <a:lnTo>
                    <a:pt x="390664" y="0"/>
                  </a:lnTo>
                  <a:lnTo>
                    <a:pt x="2474468" y="0"/>
                  </a:lnTo>
                  <a:lnTo>
                    <a:pt x="2523474" y="3043"/>
                  </a:lnTo>
                  <a:lnTo>
                    <a:pt x="2570663" y="11929"/>
                  </a:lnTo>
                  <a:lnTo>
                    <a:pt x="2615669" y="26292"/>
                  </a:lnTo>
                  <a:lnTo>
                    <a:pt x="2658125" y="45766"/>
                  </a:lnTo>
                  <a:lnTo>
                    <a:pt x="2697665" y="69985"/>
                  </a:lnTo>
                  <a:lnTo>
                    <a:pt x="2733924" y="98584"/>
                  </a:lnTo>
                  <a:lnTo>
                    <a:pt x="2766535" y="131195"/>
                  </a:lnTo>
                  <a:lnTo>
                    <a:pt x="2795134" y="167454"/>
                  </a:lnTo>
                  <a:lnTo>
                    <a:pt x="2819353" y="206994"/>
                  </a:lnTo>
                  <a:lnTo>
                    <a:pt x="2838827" y="249450"/>
                  </a:lnTo>
                  <a:lnTo>
                    <a:pt x="2853190" y="294456"/>
                  </a:lnTo>
                  <a:lnTo>
                    <a:pt x="2862076" y="341645"/>
                  </a:lnTo>
                  <a:lnTo>
                    <a:pt x="2865120" y="390651"/>
                  </a:lnTo>
                  <a:lnTo>
                    <a:pt x="2865120" y="1953259"/>
                  </a:lnTo>
                  <a:lnTo>
                    <a:pt x="2862076" y="2002266"/>
                  </a:lnTo>
                  <a:lnTo>
                    <a:pt x="2853190" y="2049455"/>
                  </a:lnTo>
                  <a:lnTo>
                    <a:pt x="2838827" y="2094461"/>
                  </a:lnTo>
                  <a:lnTo>
                    <a:pt x="2819353" y="2136917"/>
                  </a:lnTo>
                  <a:lnTo>
                    <a:pt x="2795134" y="2176457"/>
                  </a:lnTo>
                  <a:lnTo>
                    <a:pt x="2766535" y="2212716"/>
                  </a:lnTo>
                  <a:lnTo>
                    <a:pt x="2733924" y="2245327"/>
                  </a:lnTo>
                  <a:lnTo>
                    <a:pt x="2697665" y="2273926"/>
                  </a:lnTo>
                  <a:lnTo>
                    <a:pt x="2658125" y="2298145"/>
                  </a:lnTo>
                  <a:lnTo>
                    <a:pt x="2615669" y="2317619"/>
                  </a:lnTo>
                  <a:lnTo>
                    <a:pt x="2570663" y="2331982"/>
                  </a:lnTo>
                  <a:lnTo>
                    <a:pt x="2523474" y="2340868"/>
                  </a:lnTo>
                  <a:lnTo>
                    <a:pt x="2474468" y="2343911"/>
                  </a:lnTo>
                  <a:lnTo>
                    <a:pt x="390664" y="2343911"/>
                  </a:lnTo>
                  <a:lnTo>
                    <a:pt x="341660" y="2340868"/>
                  </a:lnTo>
                  <a:lnTo>
                    <a:pt x="294472" y="2331982"/>
                  </a:lnTo>
                  <a:lnTo>
                    <a:pt x="249466" y="2317619"/>
                  </a:lnTo>
                  <a:lnTo>
                    <a:pt x="207010" y="2298145"/>
                  </a:lnTo>
                  <a:lnTo>
                    <a:pt x="167468" y="2273926"/>
                  </a:lnTo>
                  <a:lnTo>
                    <a:pt x="131207" y="2245327"/>
                  </a:lnTo>
                  <a:lnTo>
                    <a:pt x="98594" y="2212716"/>
                  </a:lnTo>
                  <a:lnTo>
                    <a:pt x="69993" y="2176457"/>
                  </a:lnTo>
                  <a:lnTo>
                    <a:pt x="45772" y="2136917"/>
                  </a:lnTo>
                  <a:lnTo>
                    <a:pt x="26295" y="2094461"/>
                  </a:lnTo>
                  <a:lnTo>
                    <a:pt x="11931" y="2049455"/>
                  </a:lnTo>
                  <a:lnTo>
                    <a:pt x="3043" y="2002266"/>
                  </a:lnTo>
                  <a:lnTo>
                    <a:pt x="0" y="1953259"/>
                  </a:lnTo>
                  <a:lnTo>
                    <a:pt x="0" y="390651"/>
                  </a:lnTo>
                  <a:close/>
                </a:path>
              </a:pathLst>
            </a:custGeom>
            <a:grpFill/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20800" y="3545481"/>
            <a:ext cx="241363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0495" algn="ctr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</a:t>
            </a:r>
            <a:r>
              <a:rPr sz="20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</a:t>
            </a:r>
            <a:r>
              <a:rPr sz="20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sz="20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никно</a:t>
            </a:r>
            <a:r>
              <a:rPr sz="20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0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ения</a:t>
            </a:r>
            <a:endParaRPr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marR="366395" indent="-35560" algn="ctr">
              <a:lnSpc>
                <a:spcPct val="100000"/>
              </a:lnSpc>
            </a:pPr>
            <a:r>
              <a:rPr sz="20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z="20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sz="2000" b="1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sz="20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ликта  интересов</a:t>
            </a:r>
            <a:endParaRPr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93850" y="969707"/>
            <a:ext cx="1092398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Общественным</a:t>
            </a:r>
            <a:r>
              <a:rPr sz="200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0" dirty="0">
                <a:latin typeface="Arial" panose="020B0604020202020204" pitchFamily="34" charset="0"/>
                <a:cs typeface="Arial" panose="020B0604020202020204" pitchFamily="34" charset="0"/>
              </a:rPr>
              <a:t>наблюдателем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проведении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 err="1"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2000" spc="-10" dirty="0" err="1">
                <a:latin typeface="Arial" panose="020B0604020202020204" pitchFamily="34" charset="0"/>
                <a:cs typeface="Arial" panose="020B0604020202020204" pitchFamily="34" charset="0"/>
              </a:rPr>
              <a:t>изложения</a:t>
            </a:r>
            <a:r>
              <a:rPr sz="20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имее</a:t>
            </a:r>
            <a:r>
              <a:rPr lang="ru-RU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быть</a:t>
            </a:r>
            <a:r>
              <a:rPr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любой совершеннолетний гражданин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sz="2000" spc="-5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Федерации,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исключением: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337" y="5468746"/>
            <a:ext cx="1056785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0960" algn="ctr">
              <a:lnSpc>
                <a:spcPct val="100000"/>
              </a:lnSpc>
            </a:pP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r>
              <a:rPr sz="2000" b="1" spc="-4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общественных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наблюдателей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осуществляется</a:t>
            </a:r>
            <a:r>
              <a:rPr lang="ru-RU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безвозмездной</a:t>
            </a:r>
            <a:r>
              <a:rPr sz="2000" b="1" spc="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основе.</a:t>
            </a:r>
            <a:r>
              <a:rPr sz="2000" b="1" spc="-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Понесенные</a:t>
            </a:r>
            <a:r>
              <a:rPr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общественным </a:t>
            </a:r>
            <a:r>
              <a:rPr sz="2000" b="1" spc="-53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наблюдателям</a:t>
            </a:r>
            <a:r>
              <a:rPr sz="2000" b="1" spc="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возмещаются</a:t>
            </a:r>
            <a:endParaRPr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 flipV="1">
            <a:off x="1093851" y="5259433"/>
            <a:ext cx="10375338" cy="45719"/>
          </a:xfrm>
          <a:custGeom>
            <a:avLst/>
            <a:gdLst/>
            <a:ahLst/>
            <a:cxnLst/>
            <a:rect l="l" t="t" r="r" b="b"/>
            <a:pathLst>
              <a:path w="9044940">
                <a:moveTo>
                  <a:pt x="0" y="0"/>
                </a:moveTo>
                <a:lnTo>
                  <a:pt x="9044813" y="0"/>
                </a:lnTo>
              </a:path>
            </a:pathLst>
          </a:custGeom>
          <a:ln w="190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 flipV="1">
            <a:off x="1093850" y="6567786"/>
            <a:ext cx="10519029" cy="45719"/>
          </a:xfrm>
          <a:custGeom>
            <a:avLst/>
            <a:gdLst/>
            <a:ahLst/>
            <a:cxnLst/>
            <a:rect l="l" t="t" r="r" b="b"/>
            <a:pathLst>
              <a:path w="9044940">
                <a:moveTo>
                  <a:pt x="0" y="0"/>
                </a:moveTo>
                <a:lnTo>
                  <a:pt x="9044813" y="0"/>
                </a:lnTo>
              </a:path>
            </a:pathLst>
          </a:custGeom>
          <a:ln w="190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3"/>
          <p:cNvGrpSpPr/>
          <p:nvPr/>
        </p:nvGrpSpPr>
        <p:grpSpPr>
          <a:xfrm>
            <a:off x="1121889" y="1816760"/>
            <a:ext cx="2811460" cy="1128063"/>
            <a:chOff x="512063" y="2580131"/>
            <a:chExt cx="2865120" cy="2344421"/>
          </a:xfrm>
          <a:solidFill>
            <a:srgbClr val="002060"/>
          </a:solidFill>
        </p:grpSpPr>
        <p:sp>
          <p:nvSpPr>
            <p:cNvPr id="13" name="object 4"/>
            <p:cNvSpPr/>
            <p:nvPr/>
          </p:nvSpPr>
          <p:spPr>
            <a:xfrm>
              <a:off x="512063" y="2580132"/>
              <a:ext cx="2865120" cy="2344420"/>
            </a:xfrm>
            <a:custGeom>
              <a:avLst/>
              <a:gdLst/>
              <a:ahLst/>
              <a:cxnLst/>
              <a:rect l="l" t="t" r="r" b="b"/>
              <a:pathLst>
                <a:path w="2865120" h="2344420">
                  <a:moveTo>
                    <a:pt x="2474468" y="0"/>
                  </a:moveTo>
                  <a:lnTo>
                    <a:pt x="390664" y="0"/>
                  </a:lnTo>
                  <a:lnTo>
                    <a:pt x="341660" y="3043"/>
                  </a:lnTo>
                  <a:lnTo>
                    <a:pt x="294472" y="11929"/>
                  </a:lnTo>
                  <a:lnTo>
                    <a:pt x="249466" y="26292"/>
                  </a:lnTo>
                  <a:lnTo>
                    <a:pt x="207010" y="45766"/>
                  </a:lnTo>
                  <a:lnTo>
                    <a:pt x="167468" y="69985"/>
                  </a:lnTo>
                  <a:lnTo>
                    <a:pt x="131207" y="98584"/>
                  </a:lnTo>
                  <a:lnTo>
                    <a:pt x="98594" y="131195"/>
                  </a:lnTo>
                  <a:lnTo>
                    <a:pt x="69993" y="167454"/>
                  </a:lnTo>
                  <a:lnTo>
                    <a:pt x="45772" y="206994"/>
                  </a:lnTo>
                  <a:lnTo>
                    <a:pt x="26295" y="249450"/>
                  </a:lnTo>
                  <a:lnTo>
                    <a:pt x="11931" y="294456"/>
                  </a:lnTo>
                  <a:lnTo>
                    <a:pt x="3043" y="341645"/>
                  </a:lnTo>
                  <a:lnTo>
                    <a:pt x="0" y="390651"/>
                  </a:lnTo>
                  <a:lnTo>
                    <a:pt x="0" y="1953259"/>
                  </a:lnTo>
                  <a:lnTo>
                    <a:pt x="3043" y="2002266"/>
                  </a:lnTo>
                  <a:lnTo>
                    <a:pt x="11931" y="2049455"/>
                  </a:lnTo>
                  <a:lnTo>
                    <a:pt x="26295" y="2094461"/>
                  </a:lnTo>
                  <a:lnTo>
                    <a:pt x="45772" y="2136917"/>
                  </a:lnTo>
                  <a:lnTo>
                    <a:pt x="69993" y="2176457"/>
                  </a:lnTo>
                  <a:lnTo>
                    <a:pt x="98594" y="2212716"/>
                  </a:lnTo>
                  <a:lnTo>
                    <a:pt x="131207" y="2245327"/>
                  </a:lnTo>
                  <a:lnTo>
                    <a:pt x="167468" y="2273926"/>
                  </a:lnTo>
                  <a:lnTo>
                    <a:pt x="207010" y="2298145"/>
                  </a:lnTo>
                  <a:lnTo>
                    <a:pt x="249466" y="2317619"/>
                  </a:lnTo>
                  <a:lnTo>
                    <a:pt x="294472" y="2331982"/>
                  </a:lnTo>
                  <a:lnTo>
                    <a:pt x="341660" y="2340868"/>
                  </a:lnTo>
                  <a:lnTo>
                    <a:pt x="390664" y="2343911"/>
                  </a:lnTo>
                  <a:lnTo>
                    <a:pt x="2474468" y="2343911"/>
                  </a:lnTo>
                  <a:lnTo>
                    <a:pt x="2523474" y="2340868"/>
                  </a:lnTo>
                  <a:lnTo>
                    <a:pt x="2570663" y="2331982"/>
                  </a:lnTo>
                  <a:lnTo>
                    <a:pt x="2615669" y="2317619"/>
                  </a:lnTo>
                  <a:lnTo>
                    <a:pt x="2658125" y="2298145"/>
                  </a:lnTo>
                  <a:lnTo>
                    <a:pt x="2697665" y="2273926"/>
                  </a:lnTo>
                  <a:lnTo>
                    <a:pt x="2733924" y="2245327"/>
                  </a:lnTo>
                  <a:lnTo>
                    <a:pt x="2766535" y="2212716"/>
                  </a:lnTo>
                  <a:lnTo>
                    <a:pt x="2795134" y="2176457"/>
                  </a:lnTo>
                  <a:lnTo>
                    <a:pt x="2819353" y="2136917"/>
                  </a:lnTo>
                  <a:lnTo>
                    <a:pt x="2838827" y="2094461"/>
                  </a:lnTo>
                  <a:lnTo>
                    <a:pt x="2853190" y="2049455"/>
                  </a:lnTo>
                  <a:lnTo>
                    <a:pt x="2862076" y="2002266"/>
                  </a:lnTo>
                  <a:lnTo>
                    <a:pt x="2865120" y="1953259"/>
                  </a:lnTo>
                  <a:lnTo>
                    <a:pt x="2865120" y="390651"/>
                  </a:lnTo>
                  <a:lnTo>
                    <a:pt x="2862076" y="341645"/>
                  </a:lnTo>
                  <a:lnTo>
                    <a:pt x="2853190" y="294456"/>
                  </a:lnTo>
                  <a:lnTo>
                    <a:pt x="2838827" y="249450"/>
                  </a:lnTo>
                  <a:lnTo>
                    <a:pt x="2819353" y="206994"/>
                  </a:lnTo>
                  <a:lnTo>
                    <a:pt x="2795134" y="167454"/>
                  </a:lnTo>
                  <a:lnTo>
                    <a:pt x="2766535" y="131195"/>
                  </a:lnTo>
                  <a:lnTo>
                    <a:pt x="2733924" y="98584"/>
                  </a:lnTo>
                  <a:lnTo>
                    <a:pt x="2697665" y="69985"/>
                  </a:lnTo>
                  <a:lnTo>
                    <a:pt x="2658125" y="45766"/>
                  </a:lnTo>
                  <a:lnTo>
                    <a:pt x="2615669" y="26292"/>
                  </a:lnTo>
                  <a:lnTo>
                    <a:pt x="2570663" y="11929"/>
                  </a:lnTo>
                  <a:lnTo>
                    <a:pt x="2523474" y="3043"/>
                  </a:lnTo>
                  <a:lnTo>
                    <a:pt x="2474468" y="0"/>
                  </a:lnTo>
                  <a:close/>
                </a:path>
              </a:pathLst>
            </a:custGeom>
            <a:grpFill/>
            <a:ln>
              <a:solidFill>
                <a:srgbClr val="00206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5"/>
            <p:cNvSpPr/>
            <p:nvPr/>
          </p:nvSpPr>
          <p:spPr>
            <a:xfrm>
              <a:off x="512063" y="2580131"/>
              <a:ext cx="2865120" cy="2344419"/>
            </a:xfrm>
            <a:custGeom>
              <a:avLst/>
              <a:gdLst/>
              <a:ahLst/>
              <a:cxnLst/>
              <a:rect l="l" t="t" r="r" b="b"/>
              <a:pathLst>
                <a:path w="2865120" h="2344420">
                  <a:moveTo>
                    <a:pt x="0" y="390651"/>
                  </a:moveTo>
                  <a:lnTo>
                    <a:pt x="3043" y="341645"/>
                  </a:lnTo>
                  <a:lnTo>
                    <a:pt x="11931" y="294456"/>
                  </a:lnTo>
                  <a:lnTo>
                    <a:pt x="26295" y="249450"/>
                  </a:lnTo>
                  <a:lnTo>
                    <a:pt x="45772" y="206994"/>
                  </a:lnTo>
                  <a:lnTo>
                    <a:pt x="69993" y="167454"/>
                  </a:lnTo>
                  <a:lnTo>
                    <a:pt x="98594" y="131195"/>
                  </a:lnTo>
                  <a:lnTo>
                    <a:pt x="131207" y="98584"/>
                  </a:lnTo>
                  <a:lnTo>
                    <a:pt x="167468" y="69985"/>
                  </a:lnTo>
                  <a:lnTo>
                    <a:pt x="207010" y="45766"/>
                  </a:lnTo>
                  <a:lnTo>
                    <a:pt x="249466" y="26292"/>
                  </a:lnTo>
                  <a:lnTo>
                    <a:pt x="294472" y="11929"/>
                  </a:lnTo>
                  <a:lnTo>
                    <a:pt x="341660" y="3043"/>
                  </a:lnTo>
                  <a:lnTo>
                    <a:pt x="390664" y="0"/>
                  </a:lnTo>
                  <a:lnTo>
                    <a:pt x="2474468" y="0"/>
                  </a:lnTo>
                  <a:lnTo>
                    <a:pt x="2523474" y="3043"/>
                  </a:lnTo>
                  <a:lnTo>
                    <a:pt x="2570663" y="11929"/>
                  </a:lnTo>
                  <a:lnTo>
                    <a:pt x="2615669" y="26292"/>
                  </a:lnTo>
                  <a:lnTo>
                    <a:pt x="2658125" y="45766"/>
                  </a:lnTo>
                  <a:lnTo>
                    <a:pt x="2697665" y="69985"/>
                  </a:lnTo>
                  <a:lnTo>
                    <a:pt x="2733924" y="98584"/>
                  </a:lnTo>
                  <a:lnTo>
                    <a:pt x="2766535" y="131195"/>
                  </a:lnTo>
                  <a:lnTo>
                    <a:pt x="2795134" y="167454"/>
                  </a:lnTo>
                  <a:lnTo>
                    <a:pt x="2819353" y="206994"/>
                  </a:lnTo>
                  <a:lnTo>
                    <a:pt x="2838827" y="249450"/>
                  </a:lnTo>
                  <a:lnTo>
                    <a:pt x="2853190" y="294456"/>
                  </a:lnTo>
                  <a:lnTo>
                    <a:pt x="2862076" y="341645"/>
                  </a:lnTo>
                  <a:lnTo>
                    <a:pt x="2865120" y="390651"/>
                  </a:lnTo>
                  <a:lnTo>
                    <a:pt x="2865120" y="1953259"/>
                  </a:lnTo>
                  <a:lnTo>
                    <a:pt x="2862076" y="2002266"/>
                  </a:lnTo>
                  <a:lnTo>
                    <a:pt x="2853190" y="2049455"/>
                  </a:lnTo>
                  <a:lnTo>
                    <a:pt x="2838827" y="2094461"/>
                  </a:lnTo>
                  <a:lnTo>
                    <a:pt x="2819353" y="2136917"/>
                  </a:lnTo>
                  <a:lnTo>
                    <a:pt x="2795134" y="2176457"/>
                  </a:lnTo>
                  <a:lnTo>
                    <a:pt x="2766535" y="2212716"/>
                  </a:lnTo>
                  <a:lnTo>
                    <a:pt x="2733924" y="2245327"/>
                  </a:lnTo>
                  <a:lnTo>
                    <a:pt x="2697665" y="2273926"/>
                  </a:lnTo>
                  <a:lnTo>
                    <a:pt x="2658125" y="2298145"/>
                  </a:lnTo>
                  <a:lnTo>
                    <a:pt x="2615669" y="2317619"/>
                  </a:lnTo>
                  <a:lnTo>
                    <a:pt x="2570663" y="2331982"/>
                  </a:lnTo>
                  <a:lnTo>
                    <a:pt x="2523474" y="2340868"/>
                  </a:lnTo>
                  <a:lnTo>
                    <a:pt x="2474468" y="2343911"/>
                  </a:lnTo>
                  <a:lnTo>
                    <a:pt x="390664" y="2343911"/>
                  </a:lnTo>
                  <a:lnTo>
                    <a:pt x="341660" y="2340868"/>
                  </a:lnTo>
                  <a:lnTo>
                    <a:pt x="294472" y="2331982"/>
                  </a:lnTo>
                  <a:lnTo>
                    <a:pt x="249466" y="2317619"/>
                  </a:lnTo>
                  <a:lnTo>
                    <a:pt x="207010" y="2298145"/>
                  </a:lnTo>
                  <a:lnTo>
                    <a:pt x="167468" y="2273926"/>
                  </a:lnTo>
                  <a:lnTo>
                    <a:pt x="131207" y="2245327"/>
                  </a:lnTo>
                  <a:lnTo>
                    <a:pt x="98594" y="2212716"/>
                  </a:lnTo>
                  <a:lnTo>
                    <a:pt x="69993" y="2176457"/>
                  </a:lnTo>
                  <a:lnTo>
                    <a:pt x="45772" y="2136917"/>
                  </a:lnTo>
                  <a:lnTo>
                    <a:pt x="26295" y="2094461"/>
                  </a:lnTo>
                  <a:lnTo>
                    <a:pt x="11931" y="2049455"/>
                  </a:lnTo>
                  <a:lnTo>
                    <a:pt x="3043" y="2002266"/>
                  </a:lnTo>
                  <a:lnTo>
                    <a:pt x="0" y="1953259"/>
                  </a:lnTo>
                  <a:lnTo>
                    <a:pt x="0" y="390651"/>
                  </a:lnTo>
                  <a:close/>
                </a:path>
              </a:pathLst>
            </a:custGeom>
            <a:solidFill>
              <a:srgbClr val="0D2F9B"/>
            </a:solidFill>
            <a:ln w="57150">
              <a:solidFill>
                <a:srgbClr val="002060"/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педагогических работников</a:t>
              </a:r>
              <a:endParaRPr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4654731" y="1836719"/>
            <a:ext cx="6814458" cy="13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8" marR="8890" indent="-20638" algn="just">
              <a:lnSpc>
                <a:spcPct val="103000"/>
              </a:lnSpc>
              <a:spcAft>
                <a:spcPts val="15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имеющих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профильное образование по направлению подготовки «филология»,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осуществляющие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педагогическую деятельность по реализации образовательных программ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ООО и СОО (предметы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«русский язык и литература», «родной язык и литература»)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2717074" y="278616"/>
            <a:ext cx="6664143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800" spc="-10" dirty="0" smtClean="0">
                <a:solidFill>
                  <a:srgbClr val="C00000"/>
                </a:solidFill>
              </a:rPr>
              <a:t>Общественный</a:t>
            </a:r>
            <a:r>
              <a:rPr lang="ru-RU" sz="2800" spc="-30" dirty="0" smtClean="0">
                <a:solidFill>
                  <a:srgbClr val="C00000"/>
                </a:solidFill>
              </a:rPr>
              <a:t> </a:t>
            </a:r>
            <a:r>
              <a:rPr lang="ru-RU" sz="2800" spc="-25" dirty="0" smtClean="0">
                <a:solidFill>
                  <a:srgbClr val="C00000"/>
                </a:solidFill>
              </a:rPr>
              <a:t>наблюдатель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72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1345474" y="197032"/>
            <a:ext cx="10084526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800" spc="-10" dirty="0" smtClean="0">
                <a:solidFill>
                  <a:srgbClr val="C00000"/>
                </a:solidFill>
              </a:rPr>
              <a:t>Формирование корпуса «общественных</a:t>
            </a:r>
            <a:r>
              <a:rPr lang="ru-RU" sz="2800" spc="-30" dirty="0" smtClean="0">
                <a:solidFill>
                  <a:srgbClr val="C00000"/>
                </a:solidFill>
              </a:rPr>
              <a:t> </a:t>
            </a:r>
            <a:r>
              <a:rPr lang="ru-RU" sz="2800" spc="-25" dirty="0" smtClean="0">
                <a:solidFill>
                  <a:srgbClr val="C00000"/>
                </a:solidFill>
              </a:rPr>
              <a:t>наблюдателей» в рамках подготовки и проведения ГИА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418309"/>
              </p:ext>
            </p:extLst>
          </p:nvPr>
        </p:nvGraphicFramePr>
        <p:xfrm>
          <a:off x="991325" y="1253937"/>
          <a:ext cx="10975704" cy="4403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5659">
                  <a:extLst>
                    <a:ext uri="{9D8B030D-6E8A-4147-A177-3AD203B41FA5}">
                      <a16:colId xmlns:a16="http://schemas.microsoft.com/office/drawing/2014/main" val="1847247638"/>
                    </a:ext>
                  </a:extLst>
                </a:gridCol>
                <a:gridCol w="3487783">
                  <a:extLst>
                    <a:ext uri="{9D8B030D-6E8A-4147-A177-3AD203B41FA5}">
                      <a16:colId xmlns:a16="http://schemas.microsoft.com/office/drawing/2014/main" val="886699043"/>
                    </a:ext>
                  </a:extLst>
                </a:gridCol>
                <a:gridCol w="5042262">
                  <a:extLst>
                    <a:ext uri="{9D8B030D-6E8A-4147-A177-3AD203B41FA5}">
                      <a16:colId xmlns:a16="http://schemas.microsoft.com/office/drawing/2014/main" val="2999813226"/>
                    </a:ext>
                  </a:extLst>
                </a:gridCol>
              </a:tblGrid>
              <a:tr h="5004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этап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этап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этап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831250"/>
                  </a:ext>
                </a:extLst>
              </a:tr>
              <a:tr h="9007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Сбор заявлений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Отбор кандидатов в соответствии с НПА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Обучение</a:t>
                      </a:r>
                      <a:r>
                        <a:rPr lang="ru-RU" b="1" baseline="0" dirty="0" smtClean="0">
                          <a:solidFill>
                            <a:schemeClr val="bg1"/>
                          </a:solidFill>
                        </a:rPr>
                        <a:t> кандидатов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052793"/>
                  </a:ext>
                </a:extLst>
              </a:tr>
              <a:tr h="50041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r>
                        <a:rPr lang="ru-RU" b="1" baseline="0" dirty="0" smtClean="0">
                          <a:solidFill>
                            <a:schemeClr val="bg1"/>
                          </a:solidFill>
                        </a:rPr>
                        <a:t> этап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 этап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 этап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190366"/>
                  </a:ext>
                </a:extLst>
              </a:tr>
              <a:tr h="250209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Оформление удостоверений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Проведение итогового сочинения (изложения), итогового собеседования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pc="-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Заполнение</a:t>
                      </a:r>
                      <a:r>
                        <a:rPr lang="ru-RU" sz="2400" b="1" spc="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отчетной</a:t>
                      </a:r>
                      <a:r>
                        <a:rPr lang="ru-RU" sz="2400" b="1" spc="2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формы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«Акт </a:t>
                      </a:r>
                      <a:r>
                        <a:rPr lang="ru-RU" sz="2400" b="1" spc="-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общественного</a:t>
                      </a:r>
                      <a:r>
                        <a:rPr lang="ru-RU" sz="2400" b="1" spc="3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наблюдения</a:t>
                      </a:r>
                      <a:r>
                        <a:rPr lang="ru-RU" sz="2400" b="1" spc="-2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2400" b="1" spc="-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 </a:t>
                      </a:r>
                      <a:r>
                        <a:rPr lang="ru-RU" sz="2400" b="1" spc="-1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итогового</a:t>
                      </a:r>
                      <a:r>
                        <a:rPr lang="ru-RU" sz="2400" b="1" spc="2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сочинения</a:t>
                      </a:r>
                      <a:r>
                        <a:rPr lang="ru-RU" sz="2400" b="1" spc="5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spc="-1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(изложения)» и передать руководителю ОО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41046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8720" y="5969726"/>
            <a:ext cx="10580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Формирование общественного мнения «Пишем честно!»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48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15" y="196646"/>
            <a:ext cx="4685248" cy="64801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9556"/>
          <a:stretch/>
        </p:blipFill>
        <p:spPr>
          <a:xfrm>
            <a:off x="6667345" y="196646"/>
            <a:ext cx="4995568" cy="65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59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837" y="379209"/>
            <a:ext cx="10470710" cy="625549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0100" y="4171797"/>
            <a:ext cx="32203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Оформляется: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бумажном  (или электронном в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pdf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-формате) носителе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90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0830" y="278616"/>
            <a:ext cx="924751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 err="1">
                <a:solidFill>
                  <a:srgbClr val="C00000"/>
                </a:solidFill>
              </a:rPr>
              <a:t>Общественный</a:t>
            </a:r>
            <a:r>
              <a:rPr sz="2800" spc="-30" dirty="0">
                <a:solidFill>
                  <a:srgbClr val="C00000"/>
                </a:solidFill>
              </a:rPr>
              <a:t> </a:t>
            </a:r>
            <a:r>
              <a:rPr sz="2800" spc="-25" dirty="0" err="1" smtClean="0">
                <a:solidFill>
                  <a:srgbClr val="C00000"/>
                </a:solidFill>
              </a:rPr>
              <a:t>наблюдатель</a:t>
            </a:r>
            <a:r>
              <a:rPr lang="ru-RU" sz="2800" spc="-25" dirty="0" smtClean="0">
                <a:solidFill>
                  <a:srgbClr val="C00000"/>
                </a:solidFill>
              </a:rPr>
              <a:t> </a:t>
            </a:r>
            <a:r>
              <a:rPr lang="ru-RU" sz="2800" u="sng" spc="-25" dirty="0" smtClean="0">
                <a:solidFill>
                  <a:srgbClr val="C00000"/>
                </a:solidFill>
              </a:rPr>
              <a:t>должен помнить!</a:t>
            </a:r>
            <a:endParaRPr sz="2800" u="sng" dirty="0">
              <a:solidFill>
                <a:srgbClr val="C0000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416" y="1603352"/>
            <a:ext cx="11458072" cy="4550052"/>
            <a:chOff x="335279" y="2308075"/>
            <a:chExt cx="11538585" cy="4550052"/>
          </a:xfrm>
        </p:grpSpPr>
        <p:sp>
          <p:nvSpPr>
            <p:cNvPr id="5" name="object 5"/>
            <p:cNvSpPr/>
            <p:nvPr/>
          </p:nvSpPr>
          <p:spPr>
            <a:xfrm>
              <a:off x="335279" y="4774692"/>
              <a:ext cx="11538585" cy="2083435"/>
            </a:xfrm>
            <a:custGeom>
              <a:avLst/>
              <a:gdLst/>
              <a:ahLst/>
              <a:cxnLst/>
              <a:rect l="l" t="t" r="r" b="b"/>
              <a:pathLst>
                <a:path w="11538585" h="2083434">
                  <a:moveTo>
                    <a:pt x="11538204" y="0"/>
                  </a:moveTo>
                  <a:lnTo>
                    <a:pt x="0" y="0"/>
                  </a:lnTo>
                  <a:lnTo>
                    <a:pt x="0" y="2083307"/>
                  </a:lnTo>
                  <a:lnTo>
                    <a:pt x="11538204" y="2083307"/>
                  </a:lnTo>
                  <a:lnTo>
                    <a:pt x="11538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3639" y="2308075"/>
              <a:ext cx="1418843" cy="37856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18463" y="1128055"/>
            <a:ext cx="9924941" cy="4970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56845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прибыть в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проведения ИС(ИИ) не позднее,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за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начала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((ИС(ИИ)</a:t>
            </a:r>
            <a:r>
              <a:rPr sz="1600"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начинается</a:t>
            </a:r>
            <a:r>
              <a:rPr sz="1600"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час.</a:t>
            </a:r>
            <a:r>
              <a:rPr sz="1600"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600"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местному</a:t>
            </a:r>
            <a:r>
              <a:rPr sz="16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 err="1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sz="1600" spc="-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spc="-5" dirty="0" smtClean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845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endParaRPr sz="16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5910" indent="-287020" algn="just">
              <a:lnSpc>
                <a:spcPct val="100000"/>
              </a:lnSpc>
              <a:spcBef>
                <a:spcPts val="8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прохода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ИС(ИИ) общественный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наблюдатель </a:t>
            </a:r>
            <a:r>
              <a:rPr sz="1600" spc="-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предъявить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удостоверение</a:t>
            </a:r>
            <a:r>
              <a:rPr sz="1600" spc="9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</a:t>
            </a:r>
            <a:r>
              <a:rPr sz="1600" spc="9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наблюдателя,</a:t>
            </a:r>
            <a:r>
              <a:rPr sz="1600" spc="7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sz="1600" spc="7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указано</a:t>
            </a:r>
            <a:r>
              <a:rPr sz="1600" spc="6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</a:t>
            </a:r>
            <a:r>
              <a:rPr sz="1600" spc="7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r>
              <a:rPr sz="1600" spc="8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600" spc="6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 </a:t>
            </a:r>
            <a:r>
              <a:rPr sz="1600"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ИС(ИИ),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документ,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удостоверяющий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личность.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рекомендуется держать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течение всего времени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в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проведения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</a:t>
            </a:r>
            <a:r>
              <a:rPr sz="1600" spc="-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spc="-5" dirty="0" smtClean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5910" indent="-287020" algn="just">
              <a:lnSpc>
                <a:spcPct val="100000"/>
              </a:lnSpc>
              <a:spcBef>
                <a:spcPts val="800"/>
              </a:spcBef>
              <a:buFont typeface="Wingdings"/>
              <a:buChar char=""/>
              <a:tabLst>
                <a:tab pos="299720" algn="l"/>
              </a:tabLst>
            </a:pPr>
            <a:endParaRPr sz="16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6545" indent="-287020" algn="just">
              <a:lnSpc>
                <a:spcPct val="100000"/>
              </a:lnSpc>
              <a:spcBef>
                <a:spcPts val="81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начала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получить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руководителя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образовательной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«Акт 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</a:t>
            </a:r>
            <a:r>
              <a:rPr sz="16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600"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проведении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16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16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-10" dirty="0" err="1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</a:t>
            </a:r>
            <a:r>
              <a:rPr sz="1600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)»</a:t>
            </a:r>
            <a:endParaRPr lang="ru-RU" sz="1600" spc="-10" dirty="0" smtClean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6545" indent="-287020" algn="just">
              <a:lnSpc>
                <a:spcPct val="100000"/>
              </a:lnSpc>
              <a:spcBef>
                <a:spcPts val="810"/>
              </a:spcBef>
              <a:buFont typeface="Wingdings"/>
              <a:buChar char=""/>
              <a:tabLst>
                <a:tab pos="299720" algn="l"/>
              </a:tabLst>
            </a:pPr>
            <a:endParaRPr sz="16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1567180" indent="-287020" algn="just">
              <a:lnSpc>
                <a:spcPct val="100000"/>
              </a:lnSpc>
              <a:spcBef>
                <a:spcPts val="79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начала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уточнить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sz="16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руководителя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образовательной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процедурные </a:t>
            </a:r>
            <a:r>
              <a:rPr sz="1600"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проведения ИС(ИИ), установленные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данном </a:t>
            </a:r>
            <a:r>
              <a:rPr sz="16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конкретном</a:t>
            </a:r>
            <a:r>
              <a:rPr sz="16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</a:t>
            </a:r>
            <a:r>
              <a:rPr sz="16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600" spc="-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endParaRPr sz="16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804" marR="5080" algn="ctr">
              <a:lnSpc>
                <a:spcPct val="100000"/>
              </a:lnSpc>
            </a:pPr>
            <a:endParaRPr lang="ru-RU" sz="1600" b="1" spc="-5" dirty="0" smtClean="0">
              <a:solidFill>
                <a:srgbClr val="2E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804" marR="5080" algn="ctr">
              <a:lnSpc>
                <a:spcPct val="100000"/>
              </a:lnSpc>
            </a:pPr>
            <a:endParaRPr lang="ru-RU" sz="1600" b="1" spc="-5" dirty="0" smtClean="0">
              <a:solidFill>
                <a:srgbClr val="2E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44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939" y="742951"/>
            <a:ext cx="1130808" cy="10622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6443" y="1857563"/>
            <a:ext cx="1193800" cy="2161540"/>
            <a:chOff x="563880" y="1889760"/>
            <a:chExt cx="1193800" cy="21615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60" y="1937004"/>
              <a:ext cx="1110234" cy="9304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364" y="1889760"/>
              <a:ext cx="1068324" cy="1062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880" y="3072384"/>
              <a:ext cx="1193291" cy="914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364" y="2990088"/>
              <a:ext cx="1066800" cy="106070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64378" y="217678"/>
            <a:ext cx="851685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C00000"/>
                </a:solidFill>
              </a:rPr>
              <a:t>Общественным</a:t>
            </a:r>
            <a:r>
              <a:rPr sz="2800" spc="25" dirty="0">
                <a:solidFill>
                  <a:srgbClr val="C00000"/>
                </a:solidFill>
              </a:rPr>
              <a:t> </a:t>
            </a:r>
            <a:r>
              <a:rPr sz="2800" spc="-25" dirty="0">
                <a:solidFill>
                  <a:srgbClr val="C00000"/>
                </a:solidFill>
              </a:rPr>
              <a:t>наблюдателям</a:t>
            </a:r>
            <a:r>
              <a:rPr sz="2800" spc="55" dirty="0">
                <a:solidFill>
                  <a:srgbClr val="C00000"/>
                </a:solidFill>
              </a:rPr>
              <a:t> </a:t>
            </a:r>
            <a:r>
              <a:rPr sz="2800" u="sng" spc="-10" dirty="0">
                <a:solidFill>
                  <a:srgbClr val="C00000"/>
                </a:solidFill>
              </a:rPr>
              <a:t>запрещается</a:t>
            </a:r>
            <a:r>
              <a:rPr sz="2800" spc="-10" dirty="0">
                <a:solidFill>
                  <a:srgbClr val="C00000"/>
                </a:solidFill>
              </a:rPr>
              <a:t>: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6835" y="4423765"/>
            <a:ext cx="11155680" cy="169405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434340" marR="436245" algn="ctr">
              <a:lnSpc>
                <a:spcPct val="100000"/>
              </a:lnSpc>
              <a:spcBef>
                <a:spcPts val="250"/>
              </a:spcBef>
            </a:pP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Общественный 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наблюдатель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свободно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перемещаться по месту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ИС(ИИ).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b="1" spc="-39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вмешиваться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создавать помехи выполнению своих обязанностей членам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проведению</a:t>
            </a:r>
            <a:r>
              <a:rPr b="1" spc="-4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b="1" spc="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ИС(ИИ).</a:t>
            </a:r>
            <a:endParaRPr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5485" marR="708025" algn="ctr">
              <a:lnSpc>
                <a:spcPct val="100000"/>
              </a:lnSpc>
            </a:pP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проведения</a:t>
            </a: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b="1" spc="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общественный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наблюдатель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</a:t>
            </a:r>
            <a:r>
              <a:rPr b="1" spc="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удален</a:t>
            </a:r>
            <a:r>
              <a:rPr b="1" spc="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</a:t>
            </a:r>
            <a:r>
              <a:rPr b="1" spc="-39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b="1" spc="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руководителем</a:t>
            </a: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endParaRPr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 flipV="1">
            <a:off x="996443" y="4155184"/>
            <a:ext cx="10812016" cy="68389"/>
          </a:xfrm>
          <a:custGeom>
            <a:avLst/>
            <a:gdLst/>
            <a:ahLst/>
            <a:cxnLst/>
            <a:rect l="l" t="t" r="r" b="b"/>
            <a:pathLst>
              <a:path w="11537950">
                <a:moveTo>
                  <a:pt x="0" y="0"/>
                </a:moveTo>
                <a:lnTo>
                  <a:pt x="11537950" y="0"/>
                </a:lnTo>
              </a:path>
            </a:pathLst>
          </a:custGeom>
          <a:ln w="38100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62593" y="6488431"/>
            <a:ext cx="10636721" cy="45719"/>
          </a:xfrm>
          <a:custGeom>
            <a:avLst/>
            <a:gdLst/>
            <a:ahLst/>
            <a:cxnLst/>
            <a:rect l="l" t="t" r="r" b="b"/>
            <a:pathLst>
              <a:path w="11537950">
                <a:moveTo>
                  <a:pt x="0" y="0"/>
                </a:moveTo>
                <a:lnTo>
                  <a:pt x="11537950" y="0"/>
                </a:lnTo>
              </a:path>
            </a:pathLst>
          </a:custGeom>
          <a:ln w="38100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74799" y="1189354"/>
            <a:ext cx="8306434" cy="2695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связи,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фото,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аудио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видеоаппаратуру</a:t>
            </a:r>
          </a:p>
          <a:p>
            <a:pPr>
              <a:lnSpc>
                <a:spcPct val="100000"/>
              </a:lnSpc>
            </a:pP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справочные</a:t>
            </a:r>
            <a:r>
              <a:rPr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материалы,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заметки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хранения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передачи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информации,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</a:t>
            </a:r>
            <a:r>
              <a:rPr spc="5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орфографические</a:t>
            </a:r>
            <a:r>
              <a:rPr spc="4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(или)</a:t>
            </a:r>
            <a:r>
              <a:rPr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толковые </a:t>
            </a:r>
            <a:r>
              <a:rPr spc="-39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словари;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тексты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литературного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оказывать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участникам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60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6286" y="914964"/>
            <a:ext cx="10633165" cy="5721438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b="1"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sz="1800" b="1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800" b="1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проведении</a:t>
            </a:r>
            <a:r>
              <a:rPr sz="1800" b="1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1800" b="1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1800" b="1" spc="-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(изложения)</a:t>
            </a:r>
            <a:r>
              <a:rPr sz="1800" b="1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 участие</a:t>
            </a: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следующие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</a:t>
            </a:r>
            <a:r>
              <a:rPr sz="1800" b="1" spc="-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лиц: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комиссии,</a:t>
            </a:r>
            <a:r>
              <a:rPr sz="1800"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участвующие</a:t>
            </a:r>
            <a:r>
              <a:rPr sz="18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</a:t>
            </a:r>
            <a:r>
              <a:rPr sz="18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</a:pPr>
            <a:endParaRPr sz="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технический специалист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</a:pPr>
            <a:endParaRPr sz="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дежурные</a:t>
            </a:r>
            <a:r>
              <a:rPr sz="1800" spc="-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кабинетов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992630"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ассистенты</a:t>
            </a:r>
            <a:r>
              <a:rPr sz="1800" spc="5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sz="1800" spc="4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ограниченными</a:t>
            </a:r>
            <a:r>
              <a:rPr sz="1800" spc="5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возможностями</a:t>
            </a:r>
            <a:r>
              <a:rPr sz="1800" spc="4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здоровья,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детей-инвалидов, </a:t>
            </a:r>
            <a:r>
              <a:rPr sz="1800"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инвалидов</a:t>
            </a:r>
            <a:r>
              <a:rPr sz="18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необходимости)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</a:pPr>
            <a:endParaRPr sz="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медицинские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работники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</a:pPr>
            <a:endParaRPr sz="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20688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эксперты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проверке</a:t>
            </a:r>
            <a:r>
              <a:rPr sz="18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</a:t>
            </a:r>
            <a:r>
              <a:rPr sz="18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8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18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(изложения)</a:t>
            </a:r>
            <a:r>
              <a:rPr sz="18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sz="18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присутствовать: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9138" indent="-444500">
              <a:lnSpc>
                <a:spcPct val="100000"/>
              </a:lnSpc>
              <a:buFont typeface="Arial MT"/>
              <a:buChar char="•"/>
              <a:tabLst>
                <a:tab pos="534988" algn="l"/>
                <a:tab pos="627063" algn="l"/>
              </a:tabLst>
            </a:pP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аккредитованные</a:t>
            </a:r>
            <a:r>
              <a:rPr sz="1800"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общественные </a:t>
            </a:r>
            <a:r>
              <a:rPr sz="1800" b="1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наблюдатели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9138" indent="-444500">
              <a:lnSpc>
                <a:spcPct val="100000"/>
              </a:lnSpc>
              <a:buFont typeface="Arial MT"/>
              <a:buChar char="•"/>
              <a:tabLst>
                <a:tab pos="534988" algn="l"/>
                <a:tab pos="627063" algn="l"/>
              </a:tabLst>
            </a:pP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</a:t>
            </a:r>
            <a:r>
              <a:rPr sz="1800" b="1" spc="-4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  <a:r>
              <a:rPr sz="1800" b="1" spc="-4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массовой</a:t>
            </a:r>
            <a:r>
              <a:rPr sz="1800" b="1" spc="-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19138" marR="2640330" indent="-444500" defTabSz="2622550">
              <a:lnSpc>
                <a:spcPct val="100000"/>
              </a:lnSpc>
              <a:buFont typeface="Arial MT"/>
              <a:buChar char="•"/>
              <a:tabLst>
                <a:tab pos="534988" algn="l"/>
                <a:tab pos="627063" algn="l"/>
                <a:tab pos="10490200" algn="l"/>
              </a:tabLst>
            </a:pPr>
            <a:r>
              <a:rPr sz="1800" b="1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должностные</a:t>
            </a:r>
            <a:r>
              <a:rPr sz="1800" b="1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800" b="1"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Рособрнадзора,</a:t>
            </a:r>
            <a:r>
              <a:rPr sz="1800"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должностные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 err="1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800" spc="-5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инистерства</a:t>
            </a:r>
            <a:r>
              <a:rPr sz="1800" spc="2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r>
              <a:rPr sz="1800" spc="-39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800"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sz="18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Татарстан </a:t>
            </a:r>
            <a:r>
              <a:rPr sz="180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800" spc="1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предъявлении</a:t>
            </a:r>
            <a:r>
              <a:rPr lang="ru-RU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8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ответствующих</a:t>
            </a:r>
            <a:r>
              <a:rPr lang="ru-RU" sz="1800" spc="4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sz="1800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подтверждающих</a:t>
            </a:r>
            <a:r>
              <a:rPr sz="1800" spc="-1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 err="1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sz="18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sz="18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олномочия</a:t>
            </a:r>
            <a:endParaRPr sz="18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 flipV="1">
            <a:off x="1515291" y="4437932"/>
            <a:ext cx="10215154" cy="45719"/>
          </a:xfrm>
          <a:custGeom>
            <a:avLst/>
            <a:gdLst/>
            <a:ahLst/>
            <a:cxnLst/>
            <a:rect l="l" t="t" r="r" b="b"/>
            <a:pathLst>
              <a:path w="7263130">
                <a:moveTo>
                  <a:pt x="0" y="0"/>
                </a:moveTo>
                <a:lnTo>
                  <a:pt x="7262622" y="0"/>
                </a:lnTo>
              </a:path>
            </a:pathLst>
          </a:custGeom>
          <a:ln w="190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21254" y="164117"/>
            <a:ext cx="1063144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5" dirty="0" smtClean="0">
                <a:solidFill>
                  <a:srgbClr val="C00000"/>
                </a:solidFill>
              </a:rPr>
              <a:t>О</a:t>
            </a:r>
            <a:r>
              <a:rPr lang="ru-RU" sz="2400" spc="-5" dirty="0" err="1" smtClean="0">
                <a:solidFill>
                  <a:srgbClr val="C00000"/>
                </a:solidFill>
              </a:rPr>
              <a:t>бщественный</a:t>
            </a:r>
            <a:r>
              <a:rPr lang="ru-RU" sz="2400" spc="-5" dirty="0" smtClean="0">
                <a:solidFill>
                  <a:srgbClr val="C00000"/>
                </a:solidFill>
              </a:rPr>
              <a:t> наблюдатель </a:t>
            </a:r>
            <a:r>
              <a:rPr lang="ru-RU" sz="2400" u="sng" spc="-5" dirty="0" smtClean="0">
                <a:solidFill>
                  <a:srgbClr val="C00000"/>
                </a:solidFill>
              </a:rPr>
              <a:t>должен пройти инструктаж</a:t>
            </a:r>
            <a:r>
              <a:rPr lang="ru-RU" sz="2400" spc="-5" dirty="0" smtClean="0">
                <a:solidFill>
                  <a:srgbClr val="C00000"/>
                </a:solidFill>
              </a:rPr>
              <a:t> по порядку о</a:t>
            </a:r>
            <a:r>
              <a:rPr sz="2400" spc="-5" dirty="0" err="1" smtClean="0">
                <a:solidFill>
                  <a:srgbClr val="C00000"/>
                </a:solidFill>
              </a:rPr>
              <a:t>рганизаци</a:t>
            </a:r>
            <a:r>
              <a:rPr lang="ru-RU" sz="2400" spc="-5" dirty="0" smtClean="0">
                <a:solidFill>
                  <a:srgbClr val="C00000"/>
                </a:solidFill>
              </a:rPr>
              <a:t>и</a:t>
            </a:r>
            <a:r>
              <a:rPr sz="2400" spc="-25" dirty="0" smtClean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и</a:t>
            </a:r>
            <a:r>
              <a:rPr sz="2400" dirty="0">
                <a:solidFill>
                  <a:srgbClr val="C00000"/>
                </a:solidFill>
              </a:rPr>
              <a:t> </a:t>
            </a:r>
            <a:r>
              <a:rPr sz="2400" spc="-15" dirty="0" err="1" smtClean="0">
                <a:solidFill>
                  <a:srgbClr val="C00000"/>
                </a:solidFill>
              </a:rPr>
              <a:t>проведени</a:t>
            </a:r>
            <a:r>
              <a:rPr lang="ru-RU" sz="2400" spc="-15" dirty="0" smtClean="0">
                <a:solidFill>
                  <a:srgbClr val="C00000"/>
                </a:solidFill>
              </a:rPr>
              <a:t>я</a:t>
            </a:r>
            <a:r>
              <a:rPr sz="2400" spc="10" dirty="0" smtClean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итогового</a:t>
            </a:r>
            <a:r>
              <a:rPr sz="2400" spc="35" dirty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сочинения</a:t>
            </a:r>
            <a:r>
              <a:rPr sz="2400" spc="20" dirty="0">
                <a:solidFill>
                  <a:srgbClr val="C00000"/>
                </a:solidFill>
              </a:rPr>
              <a:t> </a:t>
            </a:r>
            <a:r>
              <a:rPr sz="2400" spc="-15" dirty="0">
                <a:solidFill>
                  <a:srgbClr val="C00000"/>
                </a:solidFill>
              </a:rPr>
              <a:t>(изложения)</a:t>
            </a:r>
            <a:endParaRPr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540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5144" y="1745360"/>
            <a:ext cx="4972050" cy="2952750"/>
            <a:chOff x="478916" y="1760601"/>
            <a:chExt cx="4972050" cy="2952750"/>
          </a:xfrm>
        </p:grpSpPr>
        <p:sp>
          <p:nvSpPr>
            <p:cNvPr id="3" name="object 3"/>
            <p:cNvSpPr/>
            <p:nvPr/>
          </p:nvSpPr>
          <p:spPr>
            <a:xfrm>
              <a:off x="507491" y="1789176"/>
              <a:ext cx="4914900" cy="2895600"/>
            </a:xfrm>
            <a:custGeom>
              <a:avLst/>
              <a:gdLst/>
              <a:ahLst/>
              <a:cxnLst/>
              <a:rect l="l" t="t" r="r" b="b"/>
              <a:pathLst>
                <a:path w="4914900" h="2895600">
                  <a:moveTo>
                    <a:pt x="4432300" y="0"/>
                  </a:moveTo>
                  <a:lnTo>
                    <a:pt x="482612" y="0"/>
                  </a:lnTo>
                  <a:lnTo>
                    <a:pt x="436134" y="2208"/>
                  </a:lnTo>
                  <a:lnTo>
                    <a:pt x="390906" y="8700"/>
                  </a:lnTo>
                  <a:lnTo>
                    <a:pt x="347130" y="19273"/>
                  </a:lnTo>
                  <a:lnTo>
                    <a:pt x="305008" y="33724"/>
                  </a:lnTo>
                  <a:lnTo>
                    <a:pt x="264743" y="51852"/>
                  </a:lnTo>
                  <a:lnTo>
                    <a:pt x="226536" y="73454"/>
                  </a:lnTo>
                  <a:lnTo>
                    <a:pt x="190591" y="98329"/>
                  </a:lnTo>
                  <a:lnTo>
                    <a:pt x="157109" y="126274"/>
                  </a:lnTo>
                  <a:lnTo>
                    <a:pt x="126293" y="157087"/>
                  </a:lnTo>
                  <a:lnTo>
                    <a:pt x="98345" y="190567"/>
                  </a:lnTo>
                  <a:lnTo>
                    <a:pt x="73467" y="226510"/>
                  </a:lnTo>
                  <a:lnTo>
                    <a:pt x="51861" y="264716"/>
                  </a:lnTo>
                  <a:lnTo>
                    <a:pt x="33730" y="304981"/>
                  </a:lnTo>
                  <a:lnTo>
                    <a:pt x="19277" y="347104"/>
                  </a:lnTo>
                  <a:lnTo>
                    <a:pt x="8702" y="390883"/>
                  </a:lnTo>
                  <a:lnTo>
                    <a:pt x="2209" y="436116"/>
                  </a:lnTo>
                  <a:lnTo>
                    <a:pt x="0" y="482600"/>
                  </a:lnTo>
                  <a:lnTo>
                    <a:pt x="0" y="2413000"/>
                  </a:lnTo>
                  <a:lnTo>
                    <a:pt x="2209" y="2459483"/>
                  </a:lnTo>
                  <a:lnTo>
                    <a:pt x="8702" y="2504716"/>
                  </a:lnTo>
                  <a:lnTo>
                    <a:pt x="19277" y="2548495"/>
                  </a:lnTo>
                  <a:lnTo>
                    <a:pt x="33730" y="2590618"/>
                  </a:lnTo>
                  <a:lnTo>
                    <a:pt x="51861" y="2630883"/>
                  </a:lnTo>
                  <a:lnTo>
                    <a:pt x="73467" y="2669089"/>
                  </a:lnTo>
                  <a:lnTo>
                    <a:pt x="98345" y="2705032"/>
                  </a:lnTo>
                  <a:lnTo>
                    <a:pt x="126293" y="2738512"/>
                  </a:lnTo>
                  <a:lnTo>
                    <a:pt x="157109" y="2769325"/>
                  </a:lnTo>
                  <a:lnTo>
                    <a:pt x="190591" y="2797270"/>
                  </a:lnTo>
                  <a:lnTo>
                    <a:pt x="226536" y="2822145"/>
                  </a:lnTo>
                  <a:lnTo>
                    <a:pt x="264743" y="2843747"/>
                  </a:lnTo>
                  <a:lnTo>
                    <a:pt x="305008" y="2861875"/>
                  </a:lnTo>
                  <a:lnTo>
                    <a:pt x="347130" y="2876326"/>
                  </a:lnTo>
                  <a:lnTo>
                    <a:pt x="390906" y="2886899"/>
                  </a:lnTo>
                  <a:lnTo>
                    <a:pt x="436134" y="2893391"/>
                  </a:lnTo>
                  <a:lnTo>
                    <a:pt x="482612" y="2895600"/>
                  </a:lnTo>
                  <a:lnTo>
                    <a:pt x="4432300" y="2895600"/>
                  </a:lnTo>
                  <a:lnTo>
                    <a:pt x="4478783" y="2893391"/>
                  </a:lnTo>
                  <a:lnTo>
                    <a:pt x="4524016" y="2886899"/>
                  </a:lnTo>
                  <a:lnTo>
                    <a:pt x="4567795" y="2876326"/>
                  </a:lnTo>
                  <a:lnTo>
                    <a:pt x="4609918" y="2861875"/>
                  </a:lnTo>
                  <a:lnTo>
                    <a:pt x="4650183" y="2843747"/>
                  </a:lnTo>
                  <a:lnTo>
                    <a:pt x="4688389" y="2822145"/>
                  </a:lnTo>
                  <a:lnTo>
                    <a:pt x="4724332" y="2797270"/>
                  </a:lnTo>
                  <a:lnTo>
                    <a:pt x="4757812" y="2769325"/>
                  </a:lnTo>
                  <a:lnTo>
                    <a:pt x="4788625" y="2738512"/>
                  </a:lnTo>
                  <a:lnTo>
                    <a:pt x="4816570" y="2705032"/>
                  </a:lnTo>
                  <a:lnTo>
                    <a:pt x="4841445" y="2669089"/>
                  </a:lnTo>
                  <a:lnTo>
                    <a:pt x="4863047" y="2630883"/>
                  </a:lnTo>
                  <a:lnTo>
                    <a:pt x="4881175" y="2590618"/>
                  </a:lnTo>
                  <a:lnTo>
                    <a:pt x="4895626" y="2548495"/>
                  </a:lnTo>
                  <a:lnTo>
                    <a:pt x="4906199" y="2504716"/>
                  </a:lnTo>
                  <a:lnTo>
                    <a:pt x="4912691" y="2459483"/>
                  </a:lnTo>
                  <a:lnTo>
                    <a:pt x="4914900" y="2413000"/>
                  </a:lnTo>
                  <a:lnTo>
                    <a:pt x="4914900" y="482600"/>
                  </a:lnTo>
                  <a:lnTo>
                    <a:pt x="4912691" y="436116"/>
                  </a:lnTo>
                  <a:lnTo>
                    <a:pt x="4906199" y="390883"/>
                  </a:lnTo>
                  <a:lnTo>
                    <a:pt x="4895626" y="347104"/>
                  </a:lnTo>
                  <a:lnTo>
                    <a:pt x="4881175" y="304981"/>
                  </a:lnTo>
                  <a:lnTo>
                    <a:pt x="4863047" y="264716"/>
                  </a:lnTo>
                  <a:lnTo>
                    <a:pt x="4841445" y="226510"/>
                  </a:lnTo>
                  <a:lnTo>
                    <a:pt x="4816570" y="190567"/>
                  </a:lnTo>
                  <a:lnTo>
                    <a:pt x="4788625" y="157087"/>
                  </a:lnTo>
                  <a:lnTo>
                    <a:pt x="4757812" y="126274"/>
                  </a:lnTo>
                  <a:lnTo>
                    <a:pt x="4724332" y="98329"/>
                  </a:lnTo>
                  <a:lnTo>
                    <a:pt x="4688389" y="73454"/>
                  </a:lnTo>
                  <a:lnTo>
                    <a:pt x="4650183" y="51852"/>
                  </a:lnTo>
                  <a:lnTo>
                    <a:pt x="4609918" y="33724"/>
                  </a:lnTo>
                  <a:lnTo>
                    <a:pt x="4567795" y="19273"/>
                  </a:lnTo>
                  <a:lnTo>
                    <a:pt x="4524016" y="8700"/>
                  </a:lnTo>
                  <a:lnTo>
                    <a:pt x="4478783" y="2208"/>
                  </a:lnTo>
                  <a:lnTo>
                    <a:pt x="4432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7491" y="1789176"/>
              <a:ext cx="4914900" cy="2895600"/>
            </a:xfrm>
            <a:custGeom>
              <a:avLst/>
              <a:gdLst/>
              <a:ahLst/>
              <a:cxnLst/>
              <a:rect l="l" t="t" r="r" b="b"/>
              <a:pathLst>
                <a:path w="4914900" h="2895600">
                  <a:moveTo>
                    <a:pt x="0" y="482600"/>
                  </a:moveTo>
                  <a:lnTo>
                    <a:pt x="2209" y="436116"/>
                  </a:lnTo>
                  <a:lnTo>
                    <a:pt x="8702" y="390883"/>
                  </a:lnTo>
                  <a:lnTo>
                    <a:pt x="19277" y="347104"/>
                  </a:lnTo>
                  <a:lnTo>
                    <a:pt x="33730" y="304981"/>
                  </a:lnTo>
                  <a:lnTo>
                    <a:pt x="51861" y="264716"/>
                  </a:lnTo>
                  <a:lnTo>
                    <a:pt x="73467" y="226510"/>
                  </a:lnTo>
                  <a:lnTo>
                    <a:pt x="98345" y="190567"/>
                  </a:lnTo>
                  <a:lnTo>
                    <a:pt x="126293" y="157087"/>
                  </a:lnTo>
                  <a:lnTo>
                    <a:pt x="157109" y="126274"/>
                  </a:lnTo>
                  <a:lnTo>
                    <a:pt x="190591" y="98329"/>
                  </a:lnTo>
                  <a:lnTo>
                    <a:pt x="226536" y="73454"/>
                  </a:lnTo>
                  <a:lnTo>
                    <a:pt x="264743" y="51852"/>
                  </a:lnTo>
                  <a:lnTo>
                    <a:pt x="305008" y="33724"/>
                  </a:lnTo>
                  <a:lnTo>
                    <a:pt x="347130" y="19273"/>
                  </a:lnTo>
                  <a:lnTo>
                    <a:pt x="390906" y="8700"/>
                  </a:lnTo>
                  <a:lnTo>
                    <a:pt x="436134" y="2208"/>
                  </a:lnTo>
                  <a:lnTo>
                    <a:pt x="482612" y="0"/>
                  </a:lnTo>
                  <a:lnTo>
                    <a:pt x="4432300" y="0"/>
                  </a:lnTo>
                  <a:lnTo>
                    <a:pt x="4478783" y="2208"/>
                  </a:lnTo>
                  <a:lnTo>
                    <a:pt x="4524016" y="8700"/>
                  </a:lnTo>
                  <a:lnTo>
                    <a:pt x="4567795" y="19273"/>
                  </a:lnTo>
                  <a:lnTo>
                    <a:pt x="4609918" y="33724"/>
                  </a:lnTo>
                  <a:lnTo>
                    <a:pt x="4650183" y="51852"/>
                  </a:lnTo>
                  <a:lnTo>
                    <a:pt x="4688389" y="73454"/>
                  </a:lnTo>
                  <a:lnTo>
                    <a:pt x="4724332" y="98329"/>
                  </a:lnTo>
                  <a:lnTo>
                    <a:pt x="4757812" y="126274"/>
                  </a:lnTo>
                  <a:lnTo>
                    <a:pt x="4788625" y="157087"/>
                  </a:lnTo>
                  <a:lnTo>
                    <a:pt x="4816570" y="190567"/>
                  </a:lnTo>
                  <a:lnTo>
                    <a:pt x="4841445" y="226510"/>
                  </a:lnTo>
                  <a:lnTo>
                    <a:pt x="4863047" y="264716"/>
                  </a:lnTo>
                  <a:lnTo>
                    <a:pt x="4881175" y="304981"/>
                  </a:lnTo>
                  <a:lnTo>
                    <a:pt x="4895626" y="347104"/>
                  </a:lnTo>
                  <a:lnTo>
                    <a:pt x="4906199" y="390883"/>
                  </a:lnTo>
                  <a:lnTo>
                    <a:pt x="4912691" y="436116"/>
                  </a:lnTo>
                  <a:lnTo>
                    <a:pt x="4914900" y="482600"/>
                  </a:lnTo>
                  <a:lnTo>
                    <a:pt x="4914900" y="2413000"/>
                  </a:lnTo>
                  <a:lnTo>
                    <a:pt x="4912691" y="2459483"/>
                  </a:lnTo>
                  <a:lnTo>
                    <a:pt x="4906199" y="2504716"/>
                  </a:lnTo>
                  <a:lnTo>
                    <a:pt x="4895626" y="2548495"/>
                  </a:lnTo>
                  <a:lnTo>
                    <a:pt x="4881175" y="2590618"/>
                  </a:lnTo>
                  <a:lnTo>
                    <a:pt x="4863047" y="2630883"/>
                  </a:lnTo>
                  <a:lnTo>
                    <a:pt x="4841445" y="2669089"/>
                  </a:lnTo>
                  <a:lnTo>
                    <a:pt x="4816570" y="2705032"/>
                  </a:lnTo>
                  <a:lnTo>
                    <a:pt x="4788625" y="2738512"/>
                  </a:lnTo>
                  <a:lnTo>
                    <a:pt x="4757812" y="2769325"/>
                  </a:lnTo>
                  <a:lnTo>
                    <a:pt x="4724332" y="2797270"/>
                  </a:lnTo>
                  <a:lnTo>
                    <a:pt x="4688389" y="2822145"/>
                  </a:lnTo>
                  <a:lnTo>
                    <a:pt x="4650183" y="2843747"/>
                  </a:lnTo>
                  <a:lnTo>
                    <a:pt x="4609918" y="2861875"/>
                  </a:lnTo>
                  <a:lnTo>
                    <a:pt x="4567795" y="2876326"/>
                  </a:lnTo>
                  <a:lnTo>
                    <a:pt x="4524016" y="2886899"/>
                  </a:lnTo>
                  <a:lnTo>
                    <a:pt x="4478783" y="2893391"/>
                  </a:lnTo>
                  <a:lnTo>
                    <a:pt x="4432300" y="2895600"/>
                  </a:lnTo>
                  <a:lnTo>
                    <a:pt x="482612" y="2895600"/>
                  </a:lnTo>
                  <a:lnTo>
                    <a:pt x="436134" y="2893391"/>
                  </a:lnTo>
                  <a:lnTo>
                    <a:pt x="390906" y="2886899"/>
                  </a:lnTo>
                  <a:lnTo>
                    <a:pt x="347130" y="2876326"/>
                  </a:lnTo>
                  <a:lnTo>
                    <a:pt x="305008" y="2861875"/>
                  </a:lnTo>
                  <a:lnTo>
                    <a:pt x="264743" y="2843747"/>
                  </a:lnTo>
                  <a:lnTo>
                    <a:pt x="226536" y="2822145"/>
                  </a:lnTo>
                  <a:lnTo>
                    <a:pt x="190591" y="2797270"/>
                  </a:lnTo>
                  <a:lnTo>
                    <a:pt x="157109" y="2769325"/>
                  </a:lnTo>
                  <a:lnTo>
                    <a:pt x="126293" y="2738512"/>
                  </a:lnTo>
                  <a:lnTo>
                    <a:pt x="98345" y="2705032"/>
                  </a:lnTo>
                  <a:lnTo>
                    <a:pt x="73467" y="2669089"/>
                  </a:lnTo>
                  <a:lnTo>
                    <a:pt x="51861" y="2630883"/>
                  </a:lnTo>
                  <a:lnTo>
                    <a:pt x="33730" y="2590618"/>
                  </a:lnTo>
                  <a:lnTo>
                    <a:pt x="19277" y="2548495"/>
                  </a:lnTo>
                  <a:lnTo>
                    <a:pt x="8702" y="2504716"/>
                  </a:lnTo>
                  <a:lnTo>
                    <a:pt x="2209" y="2459483"/>
                  </a:lnTo>
                  <a:lnTo>
                    <a:pt x="0" y="2413000"/>
                  </a:lnTo>
                  <a:lnTo>
                    <a:pt x="0" y="482600"/>
                  </a:lnTo>
                  <a:close/>
                </a:path>
              </a:pathLst>
            </a:custGeom>
            <a:ln w="5715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198234" y="1810385"/>
            <a:ext cx="5563870" cy="2945130"/>
            <a:chOff x="6067425" y="1810892"/>
            <a:chExt cx="5563870" cy="2945130"/>
          </a:xfrm>
        </p:grpSpPr>
        <p:sp>
          <p:nvSpPr>
            <p:cNvPr id="6" name="object 6"/>
            <p:cNvSpPr/>
            <p:nvPr/>
          </p:nvSpPr>
          <p:spPr>
            <a:xfrm>
              <a:off x="6096000" y="1839467"/>
              <a:ext cx="5506720" cy="2887980"/>
            </a:xfrm>
            <a:custGeom>
              <a:avLst/>
              <a:gdLst/>
              <a:ahLst/>
              <a:cxnLst/>
              <a:rect l="l" t="t" r="r" b="b"/>
              <a:pathLst>
                <a:path w="5506720" h="2887979">
                  <a:moveTo>
                    <a:pt x="5024882" y="0"/>
                  </a:moveTo>
                  <a:lnTo>
                    <a:pt x="481329" y="0"/>
                  </a:lnTo>
                  <a:lnTo>
                    <a:pt x="432120" y="2485"/>
                  </a:lnTo>
                  <a:lnTo>
                    <a:pt x="384331" y="9779"/>
                  </a:lnTo>
                  <a:lnTo>
                    <a:pt x="338204" y="21641"/>
                  </a:lnTo>
                  <a:lnTo>
                    <a:pt x="293983" y="37828"/>
                  </a:lnTo>
                  <a:lnTo>
                    <a:pt x="251908" y="58098"/>
                  </a:lnTo>
                  <a:lnTo>
                    <a:pt x="212222" y="82208"/>
                  </a:lnTo>
                  <a:lnTo>
                    <a:pt x="175167" y="109918"/>
                  </a:lnTo>
                  <a:lnTo>
                    <a:pt x="140985" y="140985"/>
                  </a:lnTo>
                  <a:lnTo>
                    <a:pt x="109918" y="175167"/>
                  </a:lnTo>
                  <a:lnTo>
                    <a:pt x="82208" y="212222"/>
                  </a:lnTo>
                  <a:lnTo>
                    <a:pt x="58098" y="251908"/>
                  </a:lnTo>
                  <a:lnTo>
                    <a:pt x="37828" y="293983"/>
                  </a:lnTo>
                  <a:lnTo>
                    <a:pt x="21641" y="338204"/>
                  </a:lnTo>
                  <a:lnTo>
                    <a:pt x="9779" y="384331"/>
                  </a:lnTo>
                  <a:lnTo>
                    <a:pt x="2485" y="432120"/>
                  </a:lnTo>
                  <a:lnTo>
                    <a:pt x="0" y="481330"/>
                  </a:lnTo>
                  <a:lnTo>
                    <a:pt x="0" y="2406650"/>
                  </a:lnTo>
                  <a:lnTo>
                    <a:pt x="2485" y="2455859"/>
                  </a:lnTo>
                  <a:lnTo>
                    <a:pt x="9779" y="2503648"/>
                  </a:lnTo>
                  <a:lnTo>
                    <a:pt x="21641" y="2549775"/>
                  </a:lnTo>
                  <a:lnTo>
                    <a:pt x="37828" y="2593996"/>
                  </a:lnTo>
                  <a:lnTo>
                    <a:pt x="58098" y="2636071"/>
                  </a:lnTo>
                  <a:lnTo>
                    <a:pt x="82208" y="2675757"/>
                  </a:lnTo>
                  <a:lnTo>
                    <a:pt x="109918" y="2712812"/>
                  </a:lnTo>
                  <a:lnTo>
                    <a:pt x="140985" y="2746994"/>
                  </a:lnTo>
                  <a:lnTo>
                    <a:pt x="175167" y="2778061"/>
                  </a:lnTo>
                  <a:lnTo>
                    <a:pt x="212222" y="2805771"/>
                  </a:lnTo>
                  <a:lnTo>
                    <a:pt x="251908" y="2829881"/>
                  </a:lnTo>
                  <a:lnTo>
                    <a:pt x="293983" y="2850151"/>
                  </a:lnTo>
                  <a:lnTo>
                    <a:pt x="338204" y="2866338"/>
                  </a:lnTo>
                  <a:lnTo>
                    <a:pt x="384331" y="2878200"/>
                  </a:lnTo>
                  <a:lnTo>
                    <a:pt x="432120" y="2885494"/>
                  </a:lnTo>
                  <a:lnTo>
                    <a:pt x="481329" y="2887980"/>
                  </a:lnTo>
                  <a:lnTo>
                    <a:pt x="5024882" y="2887980"/>
                  </a:lnTo>
                  <a:lnTo>
                    <a:pt x="5074091" y="2885494"/>
                  </a:lnTo>
                  <a:lnTo>
                    <a:pt x="5121880" y="2878200"/>
                  </a:lnTo>
                  <a:lnTo>
                    <a:pt x="5168007" y="2866338"/>
                  </a:lnTo>
                  <a:lnTo>
                    <a:pt x="5212228" y="2850151"/>
                  </a:lnTo>
                  <a:lnTo>
                    <a:pt x="5254303" y="2829881"/>
                  </a:lnTo>
                  <a:lnTo>
                    <a:pt x="5293989" y="2805771"/>
                  </a:lnTo>
                  <a:lnTo>
                    <a:pt x="5331044" y="2778061"/>
                  </a:lnTo>
                  <a:lnTo>
                    <a:pt x="5365226" y="2746994"/>
                  </a:lnTo>
                  <a:lnTo>
                    <a:pt x="5396293" y="2712812"/>
                  </a:lnTo>
                  <a:lnTo>
                    <a:pt x="5424003" y="2675757"/>
                  </a:lnTo>
                  <a:lnTo>
                    <a:pt x="5448113" y="2636071"/>
                  </a:lnTo>
                  <a:lnTo>
                    <a:pt x="5468383" y="2593996"/>
                  </a:lnTo>
                  <a:lnTo>
                    <a:pt x="5484570" y="2549775"/>
                  </a:lnTo>
                  <a:lnTo>
                    <a:pt x="5496432" y="2503648"/>
                  </a:lnTo>
                  <a:lnTo>
                    <a:pt x="5503726" y="2455859"/>
                  </a:lnTo>
                  <a:lnTo>
                    <a:pt x="5506211" y="2406650"/>
                  </a:lnTo>
                  <a:lnTo>
                    <a:pt x="5506211" y="481330"/>
                  </a:lnTo>
                  <a:lnTo>
                    <a:pt x="5503726" y="432120"/>
                  </a:lnTo>
                  <a:lnTo>
                    <a:pt x="5496432" y="384331"/>
                  </a:lnTo>
                  <a:lnTo>
                    <a:pt x="5484570" y="338204"/>
                  </a:lnTo>
                  <a:lnTo>
                    <a:pt x="5468383" y="293983"/>
                  </a:lnTo>
                  <a:lnTo>
                    <a:pt x="5448113" y="251908"/>
                  </a:lnTo>
                  <a:lnTo>
                    <a:pt x="5424003" y="212222"/>
                  </a:lnTo>
                  <a:lnTo>
                    <a:pt x="5396293" y="175167"/>
                  </a:lnTo>
                  <a:lnTo>
                    <a:pt x="5365226" y="140985"/>
                  </a:lnTo>
                  <a:lnTo>
                    <a:pt x="5331044" y="109918"/>
                  </a:lnTo>
                  <a:lnTo>
                    <a:pt x="5293989" y="82208"/>
                  </a:lnTo>
                  <a:lnTo>
                    <a:pt x="5254303" y="58098"/>
                  </a:lnTo>
                  <a:lnTo>
                    <a:pt x="5212228" y="37828"/>
                  </a:lnTo>
                  <a:lnTo>
                    <a:pt x="5168007" y="21641"/>
                  </a:lnTo>
                  <a:lnTo>
                    <a:pt x="5121880" y="9779"/>
                  </a:lnTo>
                  <a:lnTo>
                    <a:pt x="5074091" y="2485"/>
                  </a:lnTo>
                  <a:lnTo>
                    <a:pt x="50248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96000" y="1839467"/>
              <a:ext cx="5506720" cy="2887980"/>
            </a:xfrm>
            <a:custGeom>
              <a:avLst/>
              <a:gdLst/>
              <a:ahLst/>
              <a:cxnLst/>
              <a:rect l="l" t="t" r="r" b="b"/>
              <a:pathLst>
                <a:path w="5506720" h="2887979">
                  <a:moveTo>
                    <a:pt x="0" y="481330"/>
                  </a:moveTo>
                  <a:lnTo>
                    <a:pt x="2485" y="432120"/>
                  </a:lnTo>
                  <a:lnTo>
                    <a:pt x="9779" y="384331"/>
                  </a:lnTo>
                  <a:lnTo>
                    <a:pt x="21641" y="338204"/>
                  </a:lnTo>
                  <a:lnTo>
                    <a:pt x="37828" y="293983"/>
                  </a:lnTo>
                  <a:lnTo>
                    <a:pt x="58098" y="251908"/>
                  </a:lnTo>
                  <a:lnTo>
                    <a:pt x="82208" y="212222"/>
                  </a:lnTo>
                  <a:lnTo>
                    <a:pt x="109918" y="175167"/>
                  </a:lnTo>
                  <a:lnTo>
                    <a:pt x="140985" y="140985"/>
                  </a:lnTo>
                  <a:lnTo>
                    <a:pt x="175167" y="109918"/>
                  </a:lnTo>
                  <a:lnTo>
                    <a:pt x="212222" y="82208"/>
                  </a:lnTo>
                  <a:lnTo>
                    <a:pt x="251908" y="58098"/>
                  </a:lnTo>
                  <a:lnTo>
                    <a:pt x="293983" y="37828"/>
                  </a:lnTo>
                  <a:lnTo>
                    <a:pt x="338204" y="21641"/>
                  </a:lnTo>
                  <a:lnTo>
                    <a:pt x="384331" y="9779"/>
                  </a:lnTo>
                  <a:lnTo>
                    <a:pt x="432120" y="2485"/>
                  </a:lnTo>
                  <a:lnTo>
                    <a:pt x="481329" y="0"/>
                  </a:lnTo>
                  <a:lnTo>
                    <a:pt x="5024882" y="0"/>
                  </a:lnTo>
                  <a:lnTo>
                    <a:pt x="5074091" y="2485"/>
                  </a:lnTo>
                  <a:lnTo>
                    <a:pt x="5121880" y="9779"/>
                  </a:lnTo>
                  <a:lnTo>
                    <a:pt x="5168007" y="21641"/>
                  </a:lnTo>
                  <a:lnTo>
                    <a:pt x="5212228" y="37828"/>
                  </a:lnTo>
                  <a:lnTo>
                    <a:pt x="5254303" y="58098"/>
                  </a:lnTo>
                  <a:lnTo>
                    <a:pt x="5293989" y="82208"/>
                  </a:lnTo>
                  <a:lnTo>
                    <a:pt x="5331044" y="109918"/>
                  </a:lnTo>
                  <a:lnTo>
                    <a:pt x="5365226" y="140985"/>
                  </a:lnTo>
                  <a:lnTo>
                    <a:pt x="5396293" y="175167"/>
                  </a:lnTo>
                  <a:lnTo>
                    <a:pt x="5424003" y="212222"/>
                  </a:lnTo>
                  <a:lnTo>
                    <a:pt x="5448113" y="251908"/>
                  </a:lnTo>
                  <a:lnTo>
                    <a:pt x="5468383" y="293983"/>
                  </a:lnTo>
                  <a:lnTo>
                    <a:pt x="5484570" y="338204"/>
                  </a:lnTo>
                  <a:lnTo>
                    <a:pt x="5496432" y="384331"/>
                  </a:lnTo>
                  <a:lnTo>
                    <a:pt x="5503726" y="432120"/>
                  </a:lnTo>
                  <a:lnTo>
                    <a:pt x="5506211" y="481330"/>
                  </a:lnTo>
                  <a:lnTo>
                    <a:pt x="5506211" y="2406650"/>
                  </a:lnTo>
                  <a:lnTo>
                    <a:pt x="5503726" y="2455859"/>
                  </a:lnTo>
                  <a:lnTo>
                    <a:pt x="5496432" y="2503648"/>
                  </a:lnTo>
                  <a:lnTo>
                    <a:pt x="5484570" y="2549775"/>
                  </a:lnTo>
                  <a:lnTo>
                    <a:pt x="5468383" y="2593996"/>
                  </a:lnTo>
                  <a:lnTo>
                    <a:pt x="5448113" y="2636071"/>
                  </a:lnTo>
                  <a:lnTo>
                    <a:pt x="5424003" y="2675757"/>
                  </a:lnTo>
                  <a:lnTo>
                    <a:pt x="5396293" y="2712812"/>
                  </a:lnTo>
                  <a:lnTo>
                    <a:pt x="5365226" y="2746994"/>
                  </a:lnTo>
                  <a:lnTo>
                    <a:pt x="5331044" y="2778061"/>
                  </a:lnTo>
                  <a:lnTo>
                    <a:pt x="5293989" y="2805771"/>
                  </a:lnTo>
                  <a:lnTo>
                    <a:pt x="5254303" y="2829881"/>
                  </a:lnTo>
                  <a:lnTo>
                    <a:pt x="5212228" y="2850151"/>
                  </a:lnTo>
                  <a:lnTo>
                    <a:pt x="5168007" y="2866338"/>
                  </a:lnTo>
                  <a:lnTo>
                    <a:pt x="5121880" y="2878200"/>
                  </a:lnTo>
                  <a:lnTo>
                    <a:pt x="5074091" y="2885494"/>
                  </a:lnTo>
                  <a:lnTo>
                    <a:pt x="5024882" y="2887980"/>
                  </a:lnTo>
                  <a:lnTo>
                    <a:pt x="481329" y="2887980"/>
                  </a:lnTo>
                  <a:lnTo>
                    <a:pt x="432120" y="2885494"/>
                  </a:lnTo>
                  <a:lnTo>
                    <a:pt x="384331" y="2878200"/>
                  </a:lnTo>
                  <a:lnTo>
                    <a:pt x="338204" y="2866338"/>
                  </a:lnTo>
                  <a:lnTo>
                    <a:pt x="293983" y="2850151"/>
                  </a:lnTo>
                  <a:lnTo>
                    <a:pt x="251908" y="2829881"/>
                  </a:lnTo>
                  <a:lnTo>
                    <a:pt x="212222" y="2805771"/>
                  </a:lnTo>
                  <a:lnTo>
                    <a:pt x="175167" y="2778061"/>
                  </a:lnTo>
                  <a:lnTo>
                    <a:pt x="140985" y="2746994"/>
                  </a:lnTo>
                  <a:lnTo>
                    <a:pt x="109918" y="2712812"/>
                  </a:lnTo>
                  <a:lnTo>
                    <a:pt x="82208" y="2675757"/>
                  </a:lnTo>
                  <a:lnTo>
                    <a:pt x="58098" y="2636071"/>
                  </a:lnTo>
                  <a:lnTo>
                    <a:pt x="37828" y="2593996"/>
                  </a:lnTo>
                  <a:lnTo>
                    <a:pt x="21641" y="2549775"/>
                  </a:lnTo>
                  <a:lnTo>
                    <a:pt x="9779" y="2503648"/>
                  </a:lnTo>
                  <a:lnTo>
                    <a:pt x="2485" y="2455859"/>
                  </a:lnTo>
                  <a:lnTo>
                    <a:pt x="0" y="2406650"/>
                  </a:lnTo>
                  <a:lnTo>
                    <a:pt x="0" y="481330"/>
                  </a:lnTo>
                  <a:close/>
                </a:path>
              </a:pathLst>
            </a:custGeom>
            <a:ln w="5715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976953" y="1920002"/>
            <a:ext cx="876300" cy="2019935"/>
            <a:chOff x="708659" y="1988566"/>
            <a:chExt cx="876300" cy="201993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471" y="1994916"/>
              <a:ext cx="777240" cy="59588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8471" y="1994916"/>
              <a:ext cx="777240" cy="596265"/>
            </a:xfrm>
            <a:custGeom>
              <a:avLst/>
              <a:gdLst/>
              <a:ahLst/>
              <a:cxnLst/>
              <a:rect l="l" t="t" r="r" b="b"/>
              <a:pathLst>
                <a:path w="777240" h="596264">
                  <a:moveTo>
                    <a:pt x="0" y="59562"/>
                  </a:moveTo>
                  <a:lnTo>
                    <a:pt x="4683" y="36379"/>
                  </a:lnTo>
                  <a:lnTo>
                    <a:pt x="17454" y="17446"/>
                  </a:lnTo>
                  <a:lnTo>
                    <a:pt x="36395" y="4681"/>
                  </a:lnTo>
                  <a:lnTo>
                    <a:pt x="59588" y="0"/>
                  </a:lnTo>
                  <a:lnTo>
                    <a:pt x="717677" y="0"/>
                  </a:lnTo>
                  <a:lnTo>
                    <a:pt x="740860" y="4681"/>
                  </a:lnTo>
                  <a:lnTo>
                    <a:pt x="759793" y="17446"/>
                  </a:lnTo>
                  <a:lnTo>
                    <a:pt x="772558" y="36379"/>
                  </a:lnTo>
                  <a:lnTo>
                    <a:pt x="777240" y="59562"/>
                  </a:lnTo>
                  <a:lnTo>
                    <a:pt x="777240" y="536321"/>
                  </a:lnTo>
                  <a:lnTo>
                    <a:pt x="772558" y="559504"/>
                  </a:lnTo>
                  <a:lnTo>
                    <a:pt x="759793" y="578437"/>
                  </a:lnTo>
                  <a:lnTo>
                    <a:pt x="740860" y="591202"/>
                  </a:lnTo>
                  <a:lnTo>
                    <a:pt x="717677" y="595884"/>
                  </a:lnTo>
                  <a:lnTo>
                    <a:pt x="59588" y="595884"/>
                  </a:lnTo>
                  <a:lnTo>
                    <a:pt x="36395" y="591202"/>
                  </a:lnTo>
                  <a:lnTo>
                    <a:pt x="17454" y="578437"/>
                  </a:lnTo>
                  <a:lnTo>
                    <a:pt x="4683" y="559504"/>
                  </a:lnTo>
                  <a:lnTo>
                    <a:pt x="0" y="536321"/>
                  </a:lnTo>
                  <a:lnTo>
                    <a:pt x="0" y="595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59" y="2590800"/>
              <a:ext cx="876300" cy="762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951" y="3343655"/>
              <a:ext cx="775716" cy="66446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010155" y="2018302"/>
            <a:ext cx="27800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Компьютер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выходом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«Интернет»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46276" y="2704909"/>
            <a:ext cx="6711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Пр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н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ер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00250" y="3453302"/>
            <a:ext cx="5632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анер</a:t>
            </a: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1030" y="4018534"/>
            <a:ext cx="845819" cy="51968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100250" y="4082033"/>
            <a:ext cx="13677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0" dirty="0">
                <a:latin typeface="Calibri"/>
                <a:cs typeface="Calibri"/>
              </a:rPr>
              <a:t>Т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леф</a:t>
            </a:r>
            <a:r>
              <a:rPr sz="1400" dirty="0">
                <a:latin typeface="Calibri"/>
                <a:cs typeface="Calibri"/>
              </a:rPr>
              <a:t>онная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яз</a:t>
            </a:r>
            <a:r>
              <a:rPr sz="1400" dirty="0">
                <a:latin typeface="Calibri"/>
                <a:cs typeface="Calibri"/>
              </a:rPr>
              <a:t>ь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573771" y="1964182"/>
            <a:ext cx="315531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Размещена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информация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для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заполнения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бланков </a:t>
            </a:r>
            <a:r>
              <a:rPr sz="1400" spc="-5" dirty="0">
                <a:latin typeface="Calibri"/>
                <a:cs typeface="Calibri"/>
              </a:rPr>
              <a:t>регистрации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ИС(ИИ)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10" dirty="0">
                <a:latin typeface="Calibri"/>
                <a:cs typeface="Calibri"/>
              </a:rPr>
              <a:t> доске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(информационном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стенде)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13550" y="1976435"/>
            <a:ext cx="1173480" cy="2555875"/>
            <a:chOff x="6230111" y="1996439"/>
            <a:chExt cx="1173480" cy="255587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20027" y="1996439"/>
              <a:ext cx="1083564" cy="7879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19087" y="3683507"/>
              <a:ext cx="835152" cy="8686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0111" y="2791967"/>
              <a:ext cx="1161288" cy="86867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839184" y="5384038"/>
            <a:ext cx="5876290" cy="1301115"/>
            <a:chOff x="625094" y="5398261"/>
            <a:chExt cx="5876290" cy="1301115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9784" y="5413247"/>
              <a:ext cx="1371600" cy="12694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53034" y="5426201"/>
              <a:ext cx="4429125" cy="1245235"/>
            </a:xfrm>
            <a:custGeom>
              <a:avLst/>
              <a:gdLst/>
              <a:ahLst/>
              <a:cxnLst/>
              <a:rect l="l" t="t" r="r" b="b"/>
              <a:pathLst>
                <a:path w="4429125" h="1245234">
                  <a:moveTo>
                    <a:pt x="4221226" y="0"/>
                  </a:moveTo>
                  <a:lnTo>
                    <a:pt x="207518" y="0"/>
                  </a:lnTo>
                  <a:lnTo>
                    <a:pt x="159937" y="5483"/>
                  </a:lnTo>
                  <a:lnTo>
                    <a:pt x="116258" y="21101"/>
                  </a:lnTo>
                  <a:lnTo>
                    <a:pt x="77727" y="45606"/>
                  </a:lnTo>
                  <a:lnTo>
                    <a:pt x="45590" y="77749"/>
                  </a:lnTo>
                  <a:lnTo>
                    <a:pt x="21093" y="116280"/>
                  </a:lnTo>
                  <a:lnTo>
                    <a:pt x="5480" y="159953"/>
                  </a:lnTo>
                  <a:lnTo>
                    <a:pt x="0" y="207518"/>
                  </a:lnTo>
                  <a:lnTo>
                    <a:pt x="0" y="1037590"/>
                  </a:lnTo>
                  <a:lnTo>
                    <a:pt x="5480" y="1085170"/>
                  </a:lnTo>
                  <a:lnTo>
                    <a:pt x="21093" y="1128849"/>
                  </a:lnTo>
                  <a:lnTo>
                    <a:pt x="45590" y="1167380"/>
                  </a:lnTo>
                  <a:lnTo>
                    <a:pt x="77727" y="1199517"/>
                  </a:lnTo>
                  <a:lnTo>
                    <a:pt x="116258" y="1224014"/>
                  </a:lnTo>
                  <a:lnTo>
                    <a:pt x="159937" y="1239627"/>
                  </a:lnTo>
                  <a:lnTo>
                    <a:pt x="207518" y="1245108"/>
                  </a:lnTo>
                  <a:lnTo>
                    <a:pt x="4221226" y="1245108"/>
                  </a:lnTo>
                  <a:lnTo>
                    <a:pt x="4268790" y="1239627"/>
                  </a:lnTo>
                  <a:lnTo>
                    <a:pt x="4312463" y="1224014"/>
                  </a:lnTo>
                  <a:lnTo>
                    <a:pt x="4350994" y="1199517"/>
                  </a:lnTo>
                  <a:lnTo>
                    <a:pt x="4383137" y="1167380"/>
                  </a:lnTo>
                  <a:lnTo>
                    <a:pt x="4407642" y="1128849"/>
                  </a:lnTo>
                  <a:lnTo>
                    <a:pt x="4423260" y="1085170"/>
                  </a:lnTo>
                  <a:lnTo>
                    <a:pt x="4428744" y="1037590"/>
                  </a:lnTo>
                  <a:lnTo>
                    <a:pt x="4428744" y="207518"/>
                  </a:lnTo>
                  <a:lnTo>
                    <a:pt x="4423260" y="159953"/>
                  </a:lnTo>
                  <a:lnTo>
                    <a:pt x="4407642" y="116280"/>
                  </a:lnTo>
                  <a:lnTo>
                    <a:pt x="4383137" y="77749"/>
                  </a:lnTo>
                  <a:lnTo>
                    <a:pt x="4350994" y="45606"/>
                  </a:lnTo>
                  <a:lnTo>
                    <a:pt x="4312463" y="21101"/>
                  </a:lnTo>
                  <a:lnTo>
                    <a:pt x="4268790" y="5483"/>
                  </a:lnTo>
                  <a:lnTo>
                    <a:pt x="422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3034" y="5426201"/>
              <a:ext cx="4429125" cy="1245235"/>
            </a:xfrm>
            <a:custGeom>
              <a:avLst/>
              <a:gdLst/>
              <a:ahLst/>
              <a:cxnLst/>
              <a:rect l="l" t="t" r="r" b="b"/>
              <a:pathLst>
                <a:path w="4429125" h="1245234">
                  <a:moveTo>
                    <a:pt x="0" y="207518"/>
                  </a:moveTo>
                  <a:lnTo>
                    <a:pt x="5480" y="159953"/>
                  </a:lnTo>
                  <a:lnTo>
                    <a:pt x="21093" y="116280"/>
                  </a:lnTo>
                  <a:lnTo>
                    <a:pt x="45590" y="77749"/>
                  </a:lnTo>
                  <a:lnTo>
                    <a:pt x="77727" y="45606"/>
                  </a:lnTo>
                  <a:lnTo>
                    <a:pt x="116258" y="21101"/>
                  </a:lnTo>
                  <a:lnTo>
                    <a:pt x="159937" y="5483"/>
                  </a:lnTo>
                  <a:lnTo>
                    <a:pt x="207518" y="0"/>
                  </a:lnTo>
                  <a:lnTo>
                    <a:pt x="4221226" y="0"/>
                  </a:lnTo>
                  <a:lnTo>
                    <a:pt x="4268790" y="5483"/>
                  </a:lnTo>
                  <a:lnTo>
                    <a:pt x="4312463" y="21101"/>
                  </a:lnTo>
                  <a:lnTo>
                    <a:pt x="4350994" y="45606"/>
                  </a:lnTo>
                  <a:lnTo>
                    <a:pt x="4383137" y="77749"/>
                  </a:lnTo>
                  <a:lnTo>
                    <a:pt x="4407642" y="116280"/>
                  </a:lnTo>
                  <a:lnTo>
                    <a:pt x="4423260" y="159953"/>
                  </a:lnTo>
                  <a:lnTo>
                    <a:pt x="4428744" y="207518"/>
                  </a:lnTo>
                  <a:lnTo>
                    <a:pt x="4428744" y="1037590"/>
                  </a:lnTo>
                  <a:lnTo>
                    <a:pt x="4423260" y="1085170"/>
                  </a:lnTo>
                  <a:lnTo>
                    <a:pt x="4407642" y="1128849"/>
                  </a:lnTo>
                  <a:lnTo>
                    <a:pt x="4383137" y="1167380"/>
                  </a:lnTo>
                  <a:lnTo>
                    <a:pt x="4350994" y="1199517"/>
                  </a:lnTo>
                  <a:lnTo>
                    <a:pt x="4312463" y="1224014"/>
                  </a:lnTo>
                  <a:lnTo>
                    <a:pt x="4268790" y="1239627"/>
                  </a:lnTo>
                  <a:lnTo>
                    <a:pt x="4221226" y="1245108"/>
                  </a:lnTo>
                  <a:lnTo>
                    <a:pt x="207518" y="1245108"/>
                  </a:lnTo>
                  <a:lnTo>
                    <a:pt x="159937" y="1239627"/>
                  </a:lnTo>
                  <a:lnTo>
                    <a:pt x="116258" y="1224014"/>
                  </a:lnTo>
                  <a:lnTo>
                    <a:pt x="77727" y="1199517"/>
                  </a:lnTo>
                  <a:lnTo>
                    <a:pt x="45590" y="1167380"/>
                  </a:lnTo>
                  <a:lnTo>
                    <a:pt x="21093" y="1128849"/>
                  </a:lnTo>
                  <a:lnTo>
                    <a:pt x="5480" y="1085170"/>
                  </a:lnTo>
                  <a:lnTo>
                    <a:pt x="0" y="1037590"/>
                  </a:lnTo>
                  <a:lnTo>
                    <a:pt x="0" y="207518"/>
                  </a:lnTo>
                  <a:close/>
                </a:path>
              </a:pathLst>
            </a:custGeom>
            <a:ln w="55880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564881" y="2971038"/>
            <a:ext cx="265938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Организовано </a:t>
            </a:r>
            <a:r>
              <a:rPr sz="1400" spc="-10" dirty="0">
                <a:latin typeface="Calibri"/>
                <a:cs typeface="Calibri"/>
              </a:rPr>
              <a:t>место </a:t>
            </a:r>
            <a:r>
              <a:rPr sz="1400" spc="-5" dirty="0">
                <a:latin typeface="Calibri"/>
                <a:cs typeface="Calibri"/>
              </a:rPr>
              <a:t>для хранения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личных </a:t>
            </a:r>
            <a:r>
              <a:rPr sz="1400" spc="-5" dirty="0">
                <a:latin typeface="Calibri"/>
                <a:cs typeface="Calibri"/>
              </a:rPr>
              <a:t>вещей участников ИС(ИИ)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(не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обязательное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условие)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73771" y="3825621"/>
            <a:ext cx="27476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Наличие </a:t>
            </a:r>
            <a:r>
              <a:rPr sz="1400" spc="-5" dirty="0">
                <a:latin typeface="Calibri"/>
                <a:cs typeface="Calibri"/>
              </a:rPr>
              <a:t>часов, </a:t>
            </a:r>
            <a:r>
              <a:rPr sz="1400" spc="-10" dirty="0">
                <a:latin typeface="Calibri"/>
                <a:cs typeface="Calibri"/>
              </a:rPr>
              <a:t>находящихся </a:t>
            </a:r>
            <a:r>
              <a:rPr sz="1400" dirty="0">
                <a:latin typeface="Calibri"/>
                <a:cs typeface="Calibri"/>
              </a:rPr>
              <a:t>в </a:t>
            </a:r>
            <a:r>
              <a:rPr sz="1400" spc="-10" dirty="0">
                <a:latin typeface="Calibri"/>
                <a:cs typeface="Calibri"/>
              </a:rPr>
              <a:t>поле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зрения участников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ИС(ИИ)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89533" y="1324102"/>
            <a:ext cx="4839335" cy="335915"/>
            <a:chOff x="589533" y="1324102"/>
            <a:chExt cx="4839335" cy="335915"/>
          </a:xfrm>
        </p:grpSpPr>
        <p:sp>
          <p:nvSpPr>
            <p:cNvPr id="30" name="object 30"/>
            <p:cNvSpPr/>
            <p:nvPr/>
          </p:nvSpPr>
          <p:spPr>
            <a:xfrm>
              <a:off x="595883" y="1330452"/>
              <a:ext cx="4826635" cy="323215"/>
            </a:xfrm>
            <a:custGeom>
              <a:avLst/>
              <a:gdLst/>
              <a:ahLst/>
              <a:cxnLst/>
              <a:rect l="l" t="t" r="r" b="b"/>
              <a:pathLst>
                <a:path w="4826635" h="323214">
                  <a:moveTo>
                    <a:pt x="4772660" y="0"/>
                  </a:moveTo>
                  <a:lnTo>
                    <a:pt x="53847" y="0"/>
                  </a:lnTo>
                  <a:lnTo>
                    <a:pt x="32886" y="4234"/>
                  </a:lnTo>
                  <a:lnTo>
                    <a:pt x="15770" y="15779"/>
                  </a:lnTo>
                  <a:lnTo>
                    <a:pt x="4231" y="32896"/>
                  </a:lnTo>
                  <a:lnTo>
                    <a:pt x="0" y="53848"/>
                  </a:lnTo>
                  <a:lnTo>
                    <a:pt x="0" y="269239"/>
                  </a:lnTo>
                  <a:lnTo>
                    <a:pt x="4231" y="290191"/>
                  </a:lnTo>
                  <a:lnTo>
                    <a:pt x="15770" y="307308"/>
                  </a:lnTo>
                  <a:lnTo>
                    <a:pt x="32886" y="318853"/>
                  </a:lnTo>
                  <a:lnTo>
                    <a:pt x="53847" y="323088"/>
                  </a:lnTo>
                  <a:lnTo>
                    <a:pt x="4772660" y="323088"/>
                  </a:lnTo>
                  <a:lnTo>
                    <a:pt x="4793611" y="318853"/>
                  </a:lnTo>
                  <a:lnTo>
                    <a:pt x="4810728" y="307308"/>
                  </a:lnTo>
                  <a:lnTo>
                    <a:pt x="4822273" y="290191"/>
                  </a:lnTo>
                  <a:lnTo>
                    <a:pt x="4826508" y="269239"/>
                  </a:lnTo>
                  <a:lnTo>
                    <a:pt x="4826508" y="53848"/>
                  </a:lnTo>
                  <a:lnTo>
                    <a:pt x="4822273" y="32896"/>
                  </a:lnTo>
                  <a:lnTo>
                    <a:pt x="4810728" y="15779"/>
                  </a:lnTo>
                  <a:lnTo>
                    <a:pt x="4793611" y="4234"/>
                  </a:lnTo>
                  <a:lnTo>
                    <a:pt x="4772660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5883" y="1330452"/>
              <a:ext cx="4826635" cy="323215"/>
            </a:xfrm>
            <a:custGeom>
              <a:avLst/>
              <a:gdLst/>
              <a:ahLst/>
              <a:cxnLst/>
              <a:rect l="l" t="t" r="r" b="b"/>
              <a:pathLst>
                <a:path w="4826635" h="323214">
                  <a:moveTo>
                    <a:pt x="0" y="53848"/>
                  </a:moveTo>
                  <a:lnTo>
                    <a:pt x="4231" y="32896"/>
                  </a:lnTo>
                  <a:lnTo>
                    <a:pt x="15770" y="15779"/>
                  </a:lnTo>
                  <a:lnTo>
                    <a:pt x="32886" y="4234"/>
                  </a:lnTo>
                  <a:lnTo>
                    <a:pt x="53847" y="0"/>
                  </a:lnTo>
                  <a:lnTo>
                    <a:pt x="4772660" y="0"/>
                  </a:lnTo>
                  <a:lnTo>
                    <a:pt x="4793611" y="4234"/>
                  </a:lnTo>
                  <a:lnTo>
                    <a:pt x="4810728" y="15779"/>
                  </a:lnTo>
                  <a:lnTo>
                    <a:pt x="4822273" y="32896"/>
                  </a:lnTo>
                  <a:lnTo>
                    <a:pt x="4826508" y="53848"/>
                  </a:lnTo>
                  <a:lnTo>
                    <a:pt x="4826508" y="269239"/>
                  </a:lnTo>
                  <a:lnTo>
                    <a:pt x="4822273" y="290191"/>
                  </a:lnTo>
                  <a:lnTo>
                    <a:pt x="4810728" y="307308"/>
                  </a:lnTo>
                  <a:lnTo>
                    <a:pt x="4793611" y="318853"/>
                  </a:lnTo>
                  <a:lnTo>
                    <a:pt x="4772660" y="323088"/>
                  </a:lnTo>
                  <a:lnTo>
                    <a:pt x="53847" y="323088"/>
                  </a:lnTo>
                  <a:lnTo>
                    <a:pt x="32886" y="318853"/>
                  </a:lnTo>
                  <a:lnTo>
                    <a:pt x="15770" y="307308"/>
                  </a:lnTo>
                  <a:lnTo>
                    <a:pt x="4231" y="290191"/>
                  </a:lnTo>
                  <a:lnTo>
                    <a:pt x="0" y="269239"/>
                  </a:lnTo>
                  <a:lnTo>
                    <a:pt x="0" y="5384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6089650" y="1343913"/>
            <a:ext cx="5372735" cy="314960"/>
            <a:chOff x="6089650" y="1343913"/>
            <a:chExt cx="5372735" cy="314960"/>
          </a:xfrm>
        </p:grpSpPr>
        <p:sp>
          <p:nvSpPr>
            <p:cNvPr id="33" name="object 33"/>
            <p:cNvSpPr/>
            <p:nvPr/>
          </p:nvSpPr>
          <p:spPr>
            <a:xfrm>
              <a:off x="6096000" y="1350263"/>
              <a:ext cx="5360035" cy="302260"/>
            </a:xfrm>
            <a:custGeom>
              <a:avLst/>
              <a:gdLst/>
              <a:ahLst/>
              <a:cxnLst/>
              <a:rect l="l" t="t" r="r" b="b"/>
              <a:pathLst>
                <a:path w="5360034" h="302260">
                  <a:moveTo>
                    <a:pt x="5309616" y="0"/>
                  </a:moveTo>
                  <a:lnTo>
                    <a:pt x="50291" y="0"/>
                  </a:lnTo>
                  <a:lnTo>
                    <a:pt x="30700" y="3946"/>
                  </a:lnTo>
                  <a:lnTo>
                    <a:pt x="14716" y="14716"/>
                  </a:lnTo>
                  <a:lnTo>
                    <a:pt x="3946" y="30700"/>
                  </a:lnTo>
                  <a:lnTo>
                    <a:pt x="0" y="50291"/>
                  </a:lnTo>
                  <a:lnTo>
                    <a:pt x="0" y="251460"/>
                  </a:lnTo>
                  <a:lnTo>
                    <a:pt x="3946" y="271051"/>
                  </a:lnTo>
                  <a:lnTo>
                    <a:pt x="14716" y="287035"/>
                  </a:lnTo>
                  <a:lnTo>
                    <a:pt x="30700" y="297805"/>
                  </a:lnTo>
                  <a:lnTo>
                    <a:pt x="50291" y="301751"/>
                  </a:lnTo>
                  <a:lnTo>
                    <a:pt x="5309616" y="301751"/>
                  </a:lnTo>
                  <a:lnTo>
                    <a:pt x="5329207" y="297805"/>
                  </a:lnTo>
                  <a:lnTo>
                    <a:pt x="5345191" y="287035"/>
                  </a:lnTo>
                  <a:lnTo>
                    <a:pt x="5355961" y="271051"/>
                  </a:lnTo>
                  <a:lnTo>
                    <a:pt x="5359908" y="251460"/>
                  </a:lnTo>
                  <a:lnTo>
                    <a:pt x="5359908" y="50291"/>
                  </a:lnTo>
                  <a:lnTo>
                    <a:pt x="5355961" y="30700"/>
                  </a:lnTo>
                  <a:lnTo>
                    <a:pt x="5345191" y="14716"/>
                  </a:lnTo>
                  <a:lnTo>
                    <a:pt x="5329207" y="3946"/>
                  </a:lnTo>
                  <a:lnTo>
                    <a:pt x="5309616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96000" y="1350263"/>
              <a:ext cx="5360035" cy="302260"/>
            </a:xfrm>
            <a:custGeom>
              <a:avLst/>
              <a:gdLst/>
              <a:ahLst/>
              <a:cxnLst/>
              <a:rect l="l" t="t" r="r" b="b"/>
              <a:pathLst>
                <a:path w="5360034" h="302260">
                  <a:moveTo>
                    <a:pt x="0" y="50291"/>
                  </a:moveTo>
                  <a:lnTo>
                    <a:pt x="3946" y="30700"/>
                  </a:lnTo>
                  <a:lnTo>
                    <a:pt x="14716" y="14716"/>
                  </a:lnTo>
                  <a:lnTo>
                    <a:pt x="30700" y="3946"/>
                  </a:lnTo>
                  <a:lnTo>
                    <a:pt x="50291" y="0"/>
                  </a:lnTo>
                  <a:lnTo>
                    <a:pt x="5309616" y="0"/>
                  </a:lnTo>
                  <a:lnTo>
                    <a:pt x="5329207" y="3946"/>
                  </a:lnTo>
                  <a:lnTo>
                    <a:pt x="5345191" y="14716"/>
                  </a:lnTo>
                  <a:lnTo>
                    <a:pt x="5355961" y="30700"/>
                  </a:lnTo>
                  <a:lnTo>
                    <a:pt x="5359908" y="50291"/>
                  </a:lnTo>
                  <a:lnTo>
                    <a:pt x="5359908" y="251460"/>
                  </a:lnTo>
                  <a:lnTo>
                    <a:pt x="5355961" y="271051"/>
                  </a:lnTo>
                  <a:lnTo>
                    <a:pt x="5345191" y="287035"/>
                  </a:lnTo>
                  <a:lnTo>
                    <a:pt x="5329207" y="297805"/>
                  </a:lnTo>
                  <a:lnTo>
                    <a:pt x="5309616" y="301751"/>
                  </a:lnTo>
                  <a:lnTo>
                    <a:pt x="50291" y="301751"/>
                  </a:lnTo>
                  <a:lnTo>
                    <a:pt x="30700" y="297805"/>
                  </a:lnTo>
                  <a:lnTo>
                    <a:pt x="14716" y="287035"/>
                  </a:lnTo>
                  <a:lnTo>
                    <a:pt x="3946" y="271051"/>
                  </a:lnTo>
                  <a:lnTo>
                    <a:pt x="0" y="251460"/>
                  </a:lnTo>
                  <a:lnTo>
                    <a:pt x="0" y="50291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01395" y="1336294"/>
            <a:ext cx="9017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46240" algn="l"/>
              </a:tabLst>
            </a:pPr>
            <a:r>
              <a:rPr sz="2700" spc="-7" baseline="1543" dirty="0">
                <a:latin typeface="Calibri"/>
                <a:cs typeface="Calibri"/>
              </a:rPr>
              <a:t>Помещение</a:t>
            </a:r>
            <a:r>
              <a:rPr sz="2700" spc="52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для </a:t>
            </a:r>
            <a:r>
              <a:rPr sz="2700" spc="-15" baseline="1543" dirty="0">
                <a:latin typeface="Calibri"/>
                <a:cs typeface="Calibri"/>
              </a:rPr>
              <a:t>технического</a:t>
            </a:r>
            <a:r>
              <a:rPr sz="2700" spc="52" baseline="1543" dirty="0">
                <a:latin typeface="Calibri"/>
                <a:cs typeface="Calibri"/>
              </a:rPr>
              <a:t> </a:t>
            </a:r>
            <a:r>
              <a:rPr sz="2700" spc="-7" baseline="1543" dirty="0">
                <a:latin typeface="Calibri"/>
                <a:cs typeface="Calibri"/>
              </a:rPr>
              <a:t>специалиста	</a:t>
            </a:r>
            <a:r>
              <a:rPr sz="1800" spc="-25" dirty="0">
                <a:latin typeface="Calibri"/>
                <a:cs typeface="Calibri"/>
              </a:rPr>
              <a:t>Аудитория </a:t>
            </a:r>
            <a:r>
              <a:rPr sz="1800" spc="-5" dirty="0">
                <a:latin typeface="Calibri"/>
                <a:cs typeface="Calibri"/>
              </a:rPr>
              <a:t>проведения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70532" y="51815"/>
            <a:ext cx="9381744" cy="705612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1421765" y="688550"/>
            <a:ext cx="100342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000000"/>
                </a:solidFill>
              </a:rPr>
              <a:t>Общественному</a:t>
            </a:r>
            <a:r>
              <a:rPr sz="1600" spc="-10" dirty="0">
                <a:solidFill>
                  <a:srgbClr val="000000"/>
                </a:solidFill>
              </a:rPr>
              <a:t> </a:t>
            </a:r>
            <a:r>
              <a:rPr sz="1600" spc="-15" dirty="0">
                <a:solidFill>
                  <a:srgbClr val="000000"/>
                </a:solidFill>
              </a:rPr>
              <a:t>наблюдателю</a:t>
            </a:r>
            <a:r>
              <a:rPr sz="1600" spc="5" dirty="0">
                <a:solidFill>
                  <a:srgbClr val="000000"/>
                </a:solidFill>
              </a:rPr>
              <a:t> </a:t>
            </a:r>
            <a:r>
              <a:rPr sz="1600" spc="-15" dirty="0">
                <a:solidFill>
                  <a:srgbClr val="000000"/>
                </a:solidFill>
              </a:rPr>
              <a:t>необходимо</a:t>
            </a:r>
            <a:r>
              <a:rPr sz="1600" spc="-30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обратить</a:t>
            </a:r>
            <a:r>
              <a:rPr sz="1600" spc="-20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внимание на</a:t>
            </a:r>
            <a:r>
              <a:rPr sz="1600" spc="15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готовность</a:t>
            </a:r>
            <a:r>
              <a:rPr sz="1600" spc="-2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к</a:t>
            </a:r>
            <a:r>
              <a:rPr sz="1600" spc="1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проведению </a:t>
            </a:r>
            <a:r>
              <a:rPr sz="1600" dirty="0">
                <a:solidFill>
                  <a:srgbClr val="000000"/>
                </a:solidFill>
              </a:rPr>
              <a:t>ИС(ИИ</a:t>
            </a:r>
            <a:r>
              <a:rPr sz="1600" dirty="0" smtClean="0">
                <a:solidFill>
                  <a:srgbClr val="000000"/>
                </a:solidFill>
              </a:rPr>
              <a:t>)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sz="1600" spc="-5" dirty="0" err="1" smtClean="0">
                <a:solidFill>
                  <a:srgbClr val="000000"/>
                </a:solidFill>
              </a:rPr>
              <a:t>помещения</a:t>
            </a:r>
            <a:r>
              <a:rPr sz="1600" spc="-20" dirty="0" smtClean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для</a:t>
            </a:r>
            <a:r>
              <a:rPr sz="1600" spc="10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технического</a:t>
            </a:r>
            <a:r>
              <a:rPr sz="1600" spc="-4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специалиста</a:t>
            </a:r>
            <a:r>
              <a:rPr sz="1600" spc="-2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и </a:t>
            </a:r>
            <a:r>
              <a:rPr sz="1600" spc="-15" dirty="0">
                <a:solidFill>
                  <a:srgbClr val="000000"/>
                </a:solidFill>
              </a:rPr>
              <a:t>аудитории </a:t>
            </a:r>
            <a:r>
              <a:rPr sz="1600" spc="-10" dirty="0">
                <a:solidFill>
                  <a:srgbClr val="000000"/>
                </a:solidFill>
              </a:rPr>
              <a:t>проведения</a:t>
            </a:r>
            <a:r>
              <a:rPr sz="1600" spc="-3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ИС(ИИ):</a:t>
            </a:r>
            <a:endParaRPr sz="1600" dirty="0"/>
          </a:p>
        </p:txBody>
      </p:sp>
      <p:sp>
        <p:nvSpPr>
          <p:cNvPr id="38" name="object 38"/>
          <p:cNvSpPr txBox="1"/>
          <p:nvPr/>
        </p:nvSpPr>
        <p:spPr>
          <a:xfrm>
            <a:off x="1188719" y="4742815"/>
            <a:ext cx="9885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Общественный </a:t>
            </a:r>
            <a:r>
              <a:rPr sz="1800" b="1" spc="-15" dirty="0">
                <a:latin typeface="Calibri"/>
                <a:cs typeface="Calibri"/>
              </a:rPr>
              <a:t>наблюдатель должен </a:t>
            </a:r>
            <a:r>
              <a:rPr sz="1800" b="1" spc="-5" dirty="0">
                <a:latin typeface="Calibri"/>
                <a:cs typeface="Calibri"/>
              </a:rPr>
              <a:t>знать, </a:t>
            </a:r>
            <a:r>
              <a:rPr sz="1800" b="1" spc="-10" dirty="0">
                <a:latin typeface="Calibri"/>
                <a:cs typeface="Calibri"/>
              </a:rPr>
              <a:t>что </a:t>
            </a:r>
            <a:r>
              <a:rPr sz="1800" b="1" spc="-5" dirty="0">
                <a:latin typeface="Calibri"/>
                <a:cs typeface="Calibri"/>
              </a:rPr>
              <a:t>участникам разрешается </a:t>
            </a:r>
            <a:r>
              <a:rPr sz="1800" b="1" dirty="0">
                <a:latin typeface="Calibri"/>
                <a:cs typeface="Calibri"/>
              </a:rPr>
              <a:t>и </a:t>
            </a:r>
            <a:r>
              <a:rPr sz="1800" b="1" spc="-5" dirty="0">
                <a:latin typeface="Calibri"/>
                <a:cs typeface="Calibri"/>
              </a:rPr>
              <a:t>запрещается брать </a:t>
            </a:r>
            <a:r>
              <a:rPr sz="1800" b="1" dirty="0">
                <a:latin typeface="Calibri"/>
                <a:cs typeface="Calibri"/>
              </a:rPr>
              <a:t>с собой в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аудиторию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проведения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ИС(ИИ):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76953" y="5485871"/>
            <a:ext cx="3554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Участники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ИС(ИИ)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должны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взять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собой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аудиторию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41030" y="5629037"/>
            <a:ext cx="402399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93040" algn="l"/>
              </a:tabLst>
            </a:pPr>
            <a:r>
              <a:rPr sz="1200" spc="-5" dirty="0">
                <a:latin typeface="Calibri"/>
                <a:cs typeface="Calibri"/>
              </a:rPr>
              <a:t>ручку</a:t>
            </a:r>
            <a:endParaRPr sz="1200" dirty="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buFont typeface="Arial MT"/>
              <a:buChar char="•"/>
              <a:tabLst>
                <a:tab pos="193040" algn="l"/>
              </a:tabLst>
            </a:pPr>
            <a:r>
              <a:rPr sz="1200" spc="-10" dirty="0">
                <a:latin typeface="Calibri"/>
                <a:cs typeface="Calibri"/>
              </a:rPr>
              <a:t>документ,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удостоверяющий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личность</a:t>
            </a:r>
            <a:endParaRPr sz="1200" dirty="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buFont typeface="Arial MT"/>
              <a:buChar char="•"/>
              <a:tabLst>
                <a:tab pos="193040" algn="l"/>
              </a:tabLst>
            </a:pPr>
            <a:r>
              <a:rPr sz="1200" spc="-5" dirty="0">
                <a:latin typeface="Calibri"/>
                <a:cs typeface="Calibri"/>
              </a:rPr>
              <a:t>лекарства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питание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(при</a:t>
            </a:r>
            <a:r>
              <a:rPr sz="1200" spc="-10" dirty="0">
                <a:latin typeface="Calibri"/>
                <a:cs typeface="Calibri"/>
              </a:rPr>
              <a:t> необходимости)</a:t>
            </a:r>
            <a:endParaRPr sz="1200" dirty="0">
              <a:latin typeface="Calibri"/>
              <a:cs typeface="Calibri"/>
            </a:endParaRPr>
          </a:p>
          <a:p>
            <a:pPr marL="192405" marR="5080" indent="-180340">
              <a:lnSpc>
                <a:spcPct val="100000"/>
              </a:lnSpc>
              <a:buFont typeface="Arial MT"/>
              <a:buChar char="•"/>
              <a:tabLst>
                <a:tab pos="193040" algn="l"/>
              </a:tabLst>
            </a:pPr>
            <a:r>
              <a:rPr sz="1200" spc="-5" dirty="0">
                <a:latin typeface="Calibri"/>
                <a:cs typeface="Calibri"/>
              </a:rPr>
              <a:t>специальные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технические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средства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(для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ОВЗ,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детей</a:t>
            </a:r>
            <a:r>
              <a:rPr sz="1200" dirty="0">
                <a:latin typeface="Calibri"/>
                <a:cs typeface="Calibri"/>
              </a:rPr>
              <a:t> –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инвалидов,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инвалидов)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501384" y="5449043"/>
            <a:ext cx="5176520" cy="1247775"/>
            <a:chOff x="6391909" y="5451602"/>
            <a:chExt cx="5176520" cy="1247775"/>
          </a:xfrm>
        </p:grpSpPr>
        <p:sp>
          <p:nvSpPr>
            <p:cNvPr id="42" name="object 42"/>
            <p:cNvSpPr/>
            <p:nvPr/>
          </p:nvSpPr>
          <p:spPr>
            <a:xfrm>
              <a:off x="6419849" y="5479542"/>
              <a:ext cx="5120640" cy="1191895"/>
            </a:xfrm>
            <a:custGeom>
              <a:avLst/>
              <a:gdLst/>
              <a:ahLst/>
              <a:cxnLst/>
              <a:rect l="l" t="t" r="r" b="b"/>
              <a:pathLst>
                <a:path w="5120640" h="1191895">
                  <a:moveTo>
                    <a:pt x="4922011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8"/>
                  </a:lnTo>
                  <a:lnTo>
                    <a:pt x="0" y="993140"/>
                  </a:lnTo>
                  <a:lnTo>
                    <a:pt x="5244" y="1038684"/>
                  </a:lnTo>
                  <a:lnTo>
                    <a:pt x="20183" y="1080493"/>
                  </a:lnTo>
                  <a:lnTo>
                    <a:pt x="43627" y="1117373"/>
                  </a:lnTo>
                  <a:lnTo>
                    <a:pt x="74384" y="1148132"/>
                  </a:lnTo>
                  <a:lnTo>
                    <a:pt x="111263" y="1171579"/>
                  </a:lnTo>
                  <a:lnTo>
                    <a:pt x="153075" y="1186522"/>
                  </a:lnTo>
                  <a:lnTo>
                    <a:pt x="198627" y="1191768"/>
                  </a:lnTo>
                  <a:lnTo>
                    <a:pt x="4922011" y="1191768"/>
                  </a:lnTo>
                  <a:lnTo>
                    <a:pt x="4967564" y="1186522"/>
                  </a:lnTo>
                  <a:lnTo>
                    <a:pt x="5009376" y="1171579"/>
                  </a:lnTo>
                  <a:lnTo>
                    <a:pt x="5046255" y="1148132"/>
                  </a:lnTo>
                  <a:lnTo>
                    <a:pt x="5077012" y="1117373"/>
                  </a:lnTo>
                  <a:lnTo>
                    <a:pt x="5100456" y="1080493"/>
                  </a:lnTo>
                  <a:lnTo>
                    <a:pt x="5115395" y="1038684"/>
                  </a:lnTo>
                  <a:lnTo>
                    <a:pt x="5120640" y="993140"/>
                  </a:lnTo>
                  <a:lnTo>
                    <a:pt x="5120640" y="198628"/>
                  </a:lnTo>
                  <a:lnTo>
                    <a:pt x="5115395" y="153075"/>
                  </a:lnTo>
                  <a:lnTo>
                    <a:pt x="5100456" y="111263"/>
                  </a:lnTo>
                  <a:lnTo>
                    <a:pt x="5077012" y="74384"/>
                  </a:lnTo>
                  <a:lnTo>
                    <a:pt x="5046255" y="43627"/>
                  </a:lnTo>
                  <a:lnTo>
                    <a:pt x="5009376" y="20183"/>
                  </a:lnTo>
                  <a:lnTo>
                    <a:pt x="4967564" y="5244"/>
                  </a:lnTo>
                  <a:lnTo>
                    <a:pt x="49220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19849" y="5479542"/>
              <a:ext cx="5120640" cy="1191895"/>
            </a:xfrm>
            <a:custGeom>
              <a:avLst/>
              <a:gdLst/>
              <a:ahLst/>
              <a:cxnLst/>
              <a:rect l="l" t="t" r="r" b="b"/>
              <a:pathLst>
                <a:path w="5120640" h="1191895">
                  <a:moveTo>
                    <a:pt x="0" y="198628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4922011" y="0"/>
                  </a:lnTo>
                  <a:lnTo>
                    <a:pt x="4967564" y="5244"/>
                  </a:lnTo>
                  <a:lnTo>
                    <a:pt x="5009376" y="20183"/>
                  </a:lnTo>
                  <a:lnTo>
                    <a:pt x="5046255" y="43627"/>
                  </a:lnTo>
                  <a:lnTo>
                    <a:pt x="5077012" y="74384"/>
                  </a:lnTo>
                  <a:lnTo>
                    <a:pt x="5100456" y="111263"/>
                  </a:lnTo>
                  <a:lnTo>
                    <a:pt x="5115395" y="153075"/>
                  </a:lnTo>
                  <a:lnTo>
                    <a:pt x="5120640" y="198628"/>
                  </a:lnTo>
                  <a:lnTo>
                    <a:pt x="5120640" y="993140"/>
                  </a:lnTo>
                  <a:lnTo>
                    <a:pt x="5115395" y="1038684"/>
                  </a:lnTo>
                  <a:lnTo>
                    <a:pt x="5100456" y="1080493"/>
                  </a:lnTo>
                  <a:lnTo>
                    <a:pt x="5077012" y="1117373"/>
                  </a:lnTo>
                  <a:lnTo>
                    <a:pt x="5046255" y="1148132"/>
                  </a:lnTo>
                  <a:lnTo>
                    <a:pt x="5009376" y="1171579"/>
                  </a:lnTo>
                  <a:lnTo>
                    <a:pt x="4967564" y="1186522"/>
                  </a:lnTo>
                  <a:lnTo>
                    <a:pt x="4922011" y="1191768"/>
                  </a:lnTo>
                  <a:lnTo>
                    <a:pt x="198627" y="1191768"/>
                  </a:lnTo>
                  <a:lnTo>
                    <a:pt x="153075" y="1186522"/>
                  </a:lnTo>
                  <a:lnTo>
                    <a:pt x="111263" y="1171579"/>
                  </a:lnTo>
                  <a:lnTo>
                    <a:pt x="74384" y="1148132"/>
                  </a:lnTo>
                  <a:lnTo>
                    <a:pt x="43627" y="1117373"/>
                  </a:lnTo>
                  <a:lnTo>
                    <a:pt x="20183" y="1080493"/>
                  </a:lnTo>
                  <a:lnTo>
                    <a:pt x="5244" y="1038684"/>
                  </a:lnTo>
                  <a:lnTo>
                    <a:pt x="0" y="993140"/>
                  </a:lnTo>
                  <a:lnTo>
                    <a:pt x="0" y="198628"/>
                  </a:lnTo>
                  <a:close/>
                </a:path>
              </a:pathLst>
            </a:custGeom>
            <a:ln w="558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661404" y="5581440"/>
            <a:ext cx="4848225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Участникам</a:t>
            </a:r>
            <a:r>
              <a:rPr sz="1200" u="sng" spc="-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ИС(ИИ)</a:t>
            </a:r>
            <a:r>
              <a:rPr sz="1200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запрещается</a:t>
            </a:r>
            <a:r>
              <a:rPr sz="1200" u="sng" spc="-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иметь</a:t>
            </a:r>
            <a:r>
              <a:rPr sz="1200" u="sng" spc="-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при</a:t>
            </a:r>
            <a:r>
              <a:rPr sz="1200" u="sng" spc="-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себе</a:t>
            </a:r>
            <a:r>
              <a:rPr sz="1200" u="sng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</a:t>
            </a:r>
            <a:r>
              <a:rPr sz="1200" u="sng" spc="-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аудитории:</a:t>
            </a:r>
            <a:endParaRPr sz="1200" dirty="0">
              <a:latin typeface="Calibri"/>
              <a:cs typeface="Calibri"/>
            </a:endParaRPr>
          </a:p>
          <a:p>
            <a:pPr marL="12700" marR="5080" algn="just">
              <a:lnSpc>
                <a:spcPct val="104200"/>
              </a:lnSpc>
            </a:pPr>
            <a:r>
              <a:rPr sz="1200" spc="-5" dirty="0">
                <a:latin typeface="Calibri"/>
                <a:cs typeface="Calibri"/>
              </a:rPr>
              <a:t>средства связи, фото, </a:t>
            </a:r>
            <a:r>
              <a:rPr sz="1200" dirty="0">
                <a:latin typeface="Calibri"/>
                <a:cs typeface="Calibri"/>
              </a:rPr>
              <a:t>аудио и </a:t>
            </a:r>
            <a:r>
              <a:rPr sz="1200" spc="-5" dirty="0">
                <a:latin typeface="Calibri"/>
                <a:cs typeface="Calibri"/>
              </a:rPr>
              <a:t>видеоаппаратуру, справочные материалы,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письменные</a:t>
            </a:r>
            <a:r>
              <a:rPr sz="1200" dirty="0">
                <a:latin typeface="Calibri"/>
                <a:cs typeface="Calibri"/>
              </a:rPr>
              <a:t> заметки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иные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средства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хранения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передачи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информации, собственные орфографические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(или) </a:t>
            </a:r>
            <a:r>
              <a:rPr sz="1200" dirty="0">
                <a:latin typeface="Calibri"/>
                <a:cs typeface="Calibri"/>
              </a:rPr>
              <a:t>толковые словари,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тексты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литературного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851917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966" y="129604"/>
            <a:ext cx="98780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C00000"/>
                </a:solidFill>
              </a:rPr>
              <a:t>Организация</a:t>
            </a:r>
            <a:r>
              <a:rPr sz="2500" spc="-20" dirty="0">
                <a:solidFill>
                  <a:srgbClr val="C00000"/>
                </a:solidFill>
              </a:rPr>
              <a:t> </a:t>
            </a:r>
            <a:r>
              <a:rPr sz="2500" spc="-5" dirty="0">
                <a:solidFill>
                  <a:srgbClr val="C00000"/>
                </a:solidFill>
              </a:rPr>
              <a:t>и</a:t>
            </a:r>
            <a:r>
              <a:rPr sz="2500" spc="5" dirty="0">
                <a:solidFill>
                  <a:srgbClr val="C00000"/>
                </a:solidFill>
              </a:rPr>
              <a:t> </a:t>
            </a:r>
            <a:r>
              <a:rPr sz="2500" spc="-15" dirty="0">
                <a:solidFill>
                  <a:srgbClr val="C00000"/>
                </a:solidFill>
              </a:rPr>
              <a:t>проведение</a:t>
            </a:r>
            <a:r>
              <a:rPr sz="2500" spc="10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итогового</a:t>
            </a:r>
            <a:r>
              <a:rPr sz="2500" spc="35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сочинения</a:t>
            </a:r>
            <a:r>
              <a:rPr sz="2500" spc="10" dirty="0">
                <a:solidFill>
                  <a:srgbClr val="C00000"/>
                </a:solidFill>
              </a:rPr>
              <a:t> </a:t>
            </a:r>
            <a:r>
              <a:rPr sz="2500" spc="-15" dirty="0">
                <a:solidFill>
                  <a:srgbClr val="C00000"/>
                </a:solidFill>
              </a:rPr>
              <a:t>(изложения)</a:t>
            </a:r>
            <a:endParaRPr sz="2500" dirty="0">
              <a:solidFill>
                <a:srgbClr val="C0000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3276" y="1301131"/>
            <a:ext cx="2208366" cy="5167630"/>
            <a:chOff x="588644" y="1301877"/>
            <a:chExt cx="2338705" cy="5167630"/>
          </a:xfrm>
        </p:grpSpPr>
        <p:sp>
          <p:nvSpPr>
            <p:cNvPr id="4" name="object 4"/>
            <p:cNvSpPr/>
            <p:nvPr/>
          </p:nvSpPr>
          <p:spPr>
            <a:xfrm>
              <a:off x="617219" y="1330452"/>
              <a:ext cx="2281555" cy="5110480"/>
            </a:xfrm>
            <a:custGeom>
              <a:avLst/>
              <a:gdLst/>
              <a:ahLst/>
              <a:cxnLst/>
              <a:rect l="l" t="t" r="r" b="b"/>
              <a:pathLst>
                <a:path w="2281555" h="5110480">
                  <a:moveTo>
                    <a:pt x="1901190" y="0"/>
                  </a:moveTo>
                  <a:lnTo>
                    <a:pt x="380250" y="0"/>
                  </a:lnTo>
                  <a:lnTo>
                    <a:pt x="332552" y="2961"/>
                  </a:lnTo>
                  <a:lnTo>
                    <a:pt x="286622" y="11609"/>
                  </a:lnTo>
                  <a:lnTo>
                    <a:pt x="242817" y="25587"/>
                  </a:lnTo>
                  <a:lnTo>
                    <a:pt x="201492" y="44539"/>
                  </a:lnTo>
                  <a:lnTo>
                    <a:pt x="163005" y="68110"/>
                  </a:lnTo>
                  <a:lnTo>
                    <a:pt x="127710" y="95943"/>
                  </a:lnTo>
                  <a:lnTo>
                    <a:pt x="95966" y="127683"/>
                  </a:lnTo>
                  <a:lnTo>
                    <a:pt x="68128" y="162974"/>
                  </a:lnTo>
                  <a:lnTo>
                    <a:pt x="44552" y="201460"/>
                  </a:lnTo>
                  <a:lnTo>
                    <a:pt x="25595" y="242785"/>
                  </a:lnTo>
                  <a:lnTo>
                    <a:pt x="11613" y="286594"/>
                  </a:lnTo>
                  <a:lnTo>
                    <a:pt x="2962" y="332530"/>
                  </a:lnTo>
                  <a:lnTo>
                    <a:pt x="0" y="380238"/>
                  </a:lnTo>
                  <a:lnTo>
                    <a:pt x="0" y="4729721"/>
                  </a:lnTo>
                  <a:lnTo>
                    <a:pt x="2962" y="4777419"/>
                  </a:lnTo>
                  <a:lnTo>
                    <a:pt x="11613" y="4823349"/>
                  </a:lnTo>
                  <a:lnTo>
                    <a:pt x="25595" y="4867154"/>
                  </a:lnTo>
                  <a:lnTo>
                    <a:pt x="44552" y="4908479"/>
                  </a:lnTo>
                  <a:lnTo>
                    <a:pt x="68128" y="4946966"/>
                  </a:lnTo>
                  <a:lnTo>
                    <a:pt x="95966" y="4982261"/>
                  </a:lnTo>
                  <a:lnTo>
                    <a:pt x="127710" y="5014005"/>
                  </a:lnTo>
                  <a:lnTo>
                    <a:pt x="163005" y="5041843"/>
                  </a:lnTo>
                  <a:lnTo>
                    <a:pt x="201492" y="5065419"/>
                  </a:lnTo>
                  <a:lnTo>
                    <a:pt x="242817" y="5084376"/>
                  </a:lnTo>
                  <a:lnTo>
                    <a:pt x="286622" y="5098358"/>
                  </a:lnTo>
                  <a:lnTo>
                    <a:pt x="332552" y="5107009"/>
                  </a:lnTo>
                  <a:lnTo>
                    <a:pt x="380250" y="5109972"/>
                  </a:lnTo>
                  <a:lnTo>
                    <a:pt x="1901190" y="5109972"/>
                  </a:lnTo>
                  <a:lnTo>
                    <a:pt x="1948897" y="5107009"/>
                  </a:lnTo>
                  <a:lnTo>
                    <a:pt x="1994833" y="5098358"/>
                  </a:lnTo>
                  <a:lnTo>
                    <a:pt x="2038642" y="5084376"/>
                  </a:lnTo>
                  <a:lnTo>
                    <a:pt x="2079967" y="5065419"/>
                  </a:lnTo>
                  <a:lnTo>
                    <a:pt x="2118453" y="5041843"/>
                  </a:lnTo>
                  <a:lnTo>
                    <a:pt x="2153744" y="5014005"/>
                  </a:lnTo>
                  <a:lnTo>
                    <a:pt x="2185484" y="4982261"/>
                  </a:lnTo>
                  <a:lnTo>
                    <a:pt x="2213317" y="4946966"/>
                  </a:lnTo>
                  <a:lnTo>
                    <a:pt x="2236888" y="4908479"/>
                  </a:lnTo>
                  <a:lnTo>
                    <a:pt x="2255840" y="4867154"/>
                  </a:lnTo>
                  <a:lnTo>
                    <a:pt x="2269818" y="4823349"/>
                  </a:lnTo>
                  <a:lnTo>
                    <a:pt x="2278466" y="4777419"/>
                  </a:lnTo>
                  <a:lnTo>
                    <a:pt x="2281428" y="4729721"/>
                  </a:lnTo>
                  <a:lnTo>
                    <a:pt x="2281428" y="380238"/>
                  </a:lnTo>
                  <a:lnTo>
                    <a:pt x="2278466" y="332530"/>
                  </a:lnTo>
                  <a:lnTo>
                    <a:pt x="2269818" y="286594"/>
                  </a:lnTo>
                  <a:lnTo>
                    <a:pt x="2255840" y="242785"/>
                  </a:lnTo>
                  <a:lnTo>
                    <a:pt x="2236888" y="201460"/>
                  </a:lnTo>
                  <a:lnTo>
                    <a:pt x="2213317" y="162974"/>
                  </a:lnTo>
                  <a:lnTo>
                    <a:pt x="2185484" y="127683"/>
                  </a:lnTo>
                  <a:lnTo>
                    <a:pt x="2153744" y="95943"/>
                  </a:lnTo>
                  <a:lnTo>
                    <a:pt x="2118453" y="68110"/>
                  </a:lnTo>
                  <a:lnTo>
                    <a:pt x="2079967" y="44539"/>
                  </a:lnTo>
                  <a:lnTo>
                    <a:pt x="2038642" y="25587"/>
                  </a:lnTo>
                  <a:lnTo>
                    <a:pt x="1994833" y="11609"/>
                  </a:lnTo>
                  <a:lnTo>
                    <a:pt x="1948897" y="2961"/>
                  </a:lnTo>
                  <a:lnTo>
                    <a:pt x="1901190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7219" y="1330452"/>
              <a:ext cx="2281555" cy="5110480"/>
            </a:xfrm>
            <a:custGeom>
              <a:avLst/>
              <a:gdLst/>
              <a:ahLst/>
              <a:cxnLst/>
              <a:rect l="l" t="t" r="r" b="b"/>
              <a:pathLst>
                <a:path w="2281555" h="5110480">
                  <a:moveTo>
                    <a:pt x="0" y="380238"/>
                  </a:moveTo>
                  <a:lnTo>
                    <a:pt x="2962" y="332530"/>
                  </a:lnTo>
                  <a:lnTo>
                    <a:pt x="11613" y="286594"/>
                  </a:lnTo>
                  <a:lnTo>
                    <a:pt x="25595" y="242785"/>
                  </a:lnTo>
                  <a:lnTo>
                    <a:pt x="44552" y="201460"/>
                  </a:lnTo>
                  <a:lnTo>
                    <a:pt x="68128" y="162974"/>
                  </a:lnTo>
                  <a:lnTo>
                    <a:pt x="95966" y="127683"/>
                  </a:lnTo>
                  <a:lnTo>
                    <a:pt x="127710" y="95943"/>
                  </a:lnTo>
                  <a:lnTo>
                    <a:pt x="163005" y="68110"/>
                  </a:lnTo>
                  <a:lnTo>
                    <a:pt x="201492" y="44539"/>
                  </a:lnTo>
                  <a:lnTo>
                    <a:pt x="242817" y="25587"/>
                  </a:lnTo>
                  <a:lnTo>
                    <a:pt x="286622" y="11609"/>
                  </a:lnTo>
                  <a:lnTo>
                    <a:pt x="332552" y="2961"/>
                  </a:lnTo>
                  <a:lnTo>
                    <a:pt x="380250" y="0"/>
                  </a:lnTo>
                  <a:lnTo>
                    <a:pt x="1901190" y="0"/>
                  </a:lnTo>
                  <a:lnTo>
                    <a:pt x="1948897" y="2961"/>
                  </a:lnTo>
                  <a:lnTo>
                    <a:pt x="1994833" y="11609"/>
                  </a:lnTo>
                  <a:lnTo>
                    <a:pt x="2038642" y="25587"/>
                  </a:lnTo>
                  <a:lnTo>
                    <a:pt x="2079967" y="44539"/>
                  </a:lnTo>
                  <a:lnTo>
                    <a:pt x="2118453" y="68110"/>
                  </a:lnTo>
                  <a:lnTo>
                    <a:pt x="2153744" y="95943"/>
                  </a:lnTo>
                  <a:lnTo>
                    <a:pt x="2185484" y="127683"/>
                  </a:lnTo>
                  <a:lnTo>
                    <a:pt x="2213317" y="162974"/>
                  </a:lnTo>
                  <a:lnTo>
                    <a:pt x="2236888" y="201460"/>
                  </a:lnTo>
                  <a:lnTo>
                    <a:pt x="2255840" y="242785"/>
                  </a:lnTo>
                  <a:lnTo>
                    <a:pt x="2269818" y="286594"/>
                  </a:lnTo>
                  <a:lnTo>
                    <a:pt x="2278466" y="332530"/>
                  </a:lnTo>
                  <a:lnTo>
                    <a:pt x="2281428" y="380238"/>
                  </a:lnTo>
                  <a:lnTo>
                    <a:pt x="2281428" y="4729721"/>
                  </a:lnTo>
                  <a:lnTo>
                    <a:pt x="2278466" y="4777419"/>
                  </a:lnTo>
                  <a:lnTo>
                    <a:pt x="2269818" y="4823349"/>
                  </a:lnTo>
                  <a:lnTo>
                    <a:pt x="2255840" y="4867154"/>
                  </a:lnTo>
                  <a:lnTo>
                    <a:pt x="2236888" y="4908479"/>
                  </a:lnTo>
                  <a:lnTo>
                    <a:pt x="2213317" y="4946966"/>
                  </a:lnTo>
                  <a:lnTo>
                    <a:pt x="2185484" y="4982261"/>
                  </a:lnTo>
                  <a:lnTo>
                    <a:pt x="2153744" y="5014005"/>
                  </a:lnTo>
                  <a:lnTo>
                    <a:pt x="2118453" y="5041843"/>
                  </a:lnTo>
                  <a:lnTo>
                    <a:pt x="2079967" y="5065419"/>
                  </a:lnTo>
                  <a:lnTo>
                    <a:pt x="2038642" y="5084376"/>
                  </a:lnTo>
                  <a:lnTo>
                    <a:pt x="1994833" y="5098358"/>
                  </a:lnTo>
                  <a:lnTo>
                    <a:pt x="1948897" y="5107009"/>
                  </a:lnTo>
                  <a:lnTo>
                    <a:pt x="1901190" y="5109972"/>
                  </a:lnTo>
                  <a:lnTo>
                    <a:pt x="380250" y="5109972"/>
                  </a:lnTo>
                  <a:lnTo>
                    <a:pt x="332552" y="5107009"/>
                  </a:lnTo>
                  <a:lnTo>
                    <a:pt x="286622" y="5098358"/>
                  </a:lnTo>
                  <a:lnTo>
                    <a:pt x="242817" y="5084376"/>
                  </a:lnTo>
                  <a:lnTo>
                    <a:pt x="201492" y="5065419"/>
                  </a:lnTo>
                  <a:lnTo>
                    <a:pt x="163005" y="5041843"/>
                  </a:lnTo>
                  <a:lnTo>
                    <a:pt x="127710" y="5014005"/>
                  </a:lnTo>
                  <a:lnTo>
                    <a:pt x="95966" y="4982261"/>
                  </a:lnTo>
                  <a:lnTo>
                    <a:pt x="68128" y="4946966"/>
                  </a:lnTo>
                  <a:lnTo>
                    <a:pt x="44552" y="4908479"/>
                  </a:lnTo>
                  <a:lnTo>
                    <a:pt x="25595" y="4867154"/>
                  </a:lnTo>
                  <a:lnTo>
                    <a:pt x="11613" y="4823349"/>
                  </a:lnTo>
                  <a:lnTo>
                    <a:pt x="2962" y="4777419"/>
                  </a:lnTo>
                  <a:lnTo>
                    <a:pt x="0" y="4729721"/>
                  </a:lnTo>
                  <a:lnTo>
                    <a:pt x="0" y="380238"/>
                  </a:lnTo>
                  <a:close/>
                </a:path>
              </a:pathLst>
            </a:custGeom>
            <a:ln w="57150">
              <a:solidFill>
                <a:srgbClr val="A9D1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50547" y="1532382"/>
            <a:ext cx="141174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35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дг</a:t>
            </a:r>
            <a:r>
              <a:rPr sz="1200" b="1" spc="-10" dirty="0">
                <a:latin typeface="Calibri"/>
                <a:cs typeface="Calibri"/>
              </a:rPr>
              <a:t>от</a:t>
            </a:r>
            <a:r>
              <a:rPr sz="1200" b="1" spc="-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ви</a:t>
            </a:r>
            <a:r>
              <a:rPr sz="1200" b="1" spc="-10" dirty="0">
                <a:latin typeface="Calibri"/>
                <a:cs typeface="Calibri"/>
              </a:rPr>
              <a:t>т</a:t>
            </a:r>
            <a:r>
              <a:rPr sz="1200" b="1" spc="-25" dirty="0">
                <a:latin typeface="Calibri"/>
                <a:cs typeface="Calibri"/>
              </a:rPr>
              <a:t>е</a:t>
            </a:r>
            <a:r>
              <a:rPr sz="1200" b="1" spc="-5" dirty="0">
                <a:latin typeface="Calibri"/>
                <a:cs typeface="Calibri"/>
              </a:rPr>
              <a:t>ль</a:t>
            </a:r>
            <a:r>
              <a:rPr sz="1200" b="1" spc="-10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ые  </a:t>
            </a:r>
            <a:r>
              <a:rPr sz="1200" b="1" spc="-5" dirty="0">
                <a:latin typeface="Calibri"/>
                <a:cs typeface="Calibri"/>
              </a:rPr>
              <a:t>мероприятия:</a:t>
            </a:r>
            <a:endParaRPr sz="1200" b="1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0611" y="2126218"/>
            <a:ext cx="1900344" cy="4260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4511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200" spc="-10" dirty="0">
                <a:latin typeface="Calibri"/>
                <a:cs typeface="Calibri"/>
              </a:rPr>
              <a:t>выделение </a:t>
            </a:r>
            <a:r>
              <a:rPr sz="1200" spc="-5" dirty="0">
                <a:latin typeface="Calibri"/>
                <a:cs typeface="Calibri"/>
              </a:rPr>
              <a:t>помещения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технического</a:t>
            </a:r>
            <a:endParaRPr sz="12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специалиста</a:t>
            </a:r>
            <a:endParaRPr sz="12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200" spc="-5" dirty="0">
                <a:latin typeface="Calibri"/>
                <a:cs typeface="Calibri"/>
              </a:rPr>
              <a:t>проверка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готовности</a:t>
            </a:r>
            <a:endParaRPr sz="1200" dirty="0">
              <a:latin typeface="Calibri"/>
              <a:cs typeface="Calibri"/>
            </a:endParaRPr>
          </a:p>
          <a:p>
            <a:pPr marL="299085" marR="12890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помещений,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технических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средств</a:t>
            </a:r>
            <a:endParaRPr sz="1200" dirty="0">
              <a:latin typeface="Calibri"/>
              <a:cs typeface="Calibri"/>
            </a:endParaRPr>
          </a:p>
          <a:p>
            <a:pPr marL="299085" marR="24257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200" dirty="0">
                <a:latin typeface="Calibri"/>
                <a:cs typeface="Calibri"/>
              </a:rPr>
              <a:t>п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дг</a:t>
            </a:r>
            <a:r>
              <a:rPr sz="1200" spc="-10" dirty="0">
                <a:latin typeface="Calibri"/>
                <a:cs typeface="Calibri"/>
              </a:rPr>
              <a:t>от</a:t>
            </a:r>
            <a:r>
              <a:rPr sz="1200" spc="-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spc="-5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пле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5" dirty="0">
                <a:latin typeface="Calibri"/>
                <a:cs typeface="Calibri"/>
              </a:rPr>
              <a:t>ов  </a:t>
            </a:r>
            <a:r>
              <a:rPr sz="1200" spc="-10" dirty="0">
                <a:latin typeface="Calibri"/>
                <a:cs typeface="Calibri"/>
              </a:rPr>
              <a:t>бланков,</a:t>
            </a:r>
            <a:r>
              <a:rPr sz="1200" spc="-5" dirty="0">
                <a:latin typeface="Calibri"/>
                <a:cs typeface="Calibri"/>
              </a:rPr>
              <a:t> черновиков,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инструкций,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которые </a:t>
            </a:r>
            <a:r>
              <a:rPr sz="1200" spc="-5" dirty="0">
                <a:latin typeface="Calibri"/>
                <a:cs typeface="Calibri"/>
              </a:rPr>
              <a:t> зачитывает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член</a:t>
            </a:r>
          </a:p>
          <a:p>
            <a:pPr marL="299085" marR="49149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Calibri"/>
                <a:cs typeface="Calibri"/>
              </a:rPr>
              <a:t>комиссии,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орфографические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толковые </a:t>
            </a:r>
            <a:r>
              <a:rPr sz="1200" spc="-5" dirty="0">
                <a:latin typeface="Calibri"/>
                <a:cs typeface="Calibri"/>
              </a:rPr>
              <a:t>словари</a:t>
            </a:r>
            <a:endParaRPr sz="12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200" spc="-10" dirty="0">
                <a:latin typeface="Calibri"/>
                <a:cs typeface="Calibri"/>
              </a:rPr>
              <a:t>получение </a:t>
            </a:r>
            <a:r>
              <a:rPr sz="1200" spc="-5" dirty="0">
                <a:latin typeface="Calibri"/>
                <a:cs typeface="Calibri"/>
              </a:rPr>
              <a:t>комплектов </a:t>
            </a:r>
            <a:r>
              <a:rPr sz="1200" spc="-10" dirty="0">
                <a:latin typeface="Calibri"/>
                <a:cs typeface="Calibri"/>
              </a:rPr>
              <a:t>тем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изложения</a:t>
            </a:r>
            <a:endParaRPr sz="1200" dirty="0">
              <a:latin typeface="Calibri"/>
              <a:cs typeface="Calibri"/>
            </a:endParaRPr>
          </a:p>
          <a:p>
            <a:pPr marL="299085" marR="9017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200" spc="-5" dirty="0">
                <a:latin typeface="Calibri"/>
                <a:cs typeface="Calibri"/>
              </a:rPr>
              <a:t>обеспечение условий для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 ОВЗ,</a:t>
            </a:r>
            <a:endParaRPr sz="12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инвалидов,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детей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</a:p>
          <a:p>
            <a:pPr marL="2990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инвалидов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35045" y="1272239"/>
            <a:ext cx="4525864" cy="5225415"/>
            <a:chOff x="3211448" y="1301877"/>
            <a:chExt cx="4064000" cy="5225415"/>
          </a:xfrm>
        </p:grpSpPr>
        <p:sp>
          <p:nvSpPr>
            <p:cNvPr id="9" name="object 9"/>
            <p:cNvSpPr/>
            <p:nvPr/>
          </p:nvSpPr>
          <p:spPr>
            <a:xfrm>
              <a:off x="3240023" y="1330452"/>
              <a:ext cx="4006850" cy="5168265"/>
            </a:xfrm>
            <a:custGeom>
              <a:avLst/>
              <a:gdLst/>
              <a:ahLst/>
              <a:cxnLst/>
              <a:rect l="l" t="t" r="r" b="b"/>
              <a:pathLst>
                <a:path w="4006850" h="5168265">
                  <a:moveTo>
                    <a:pt x="3338829" y="0"/>
                  </a:moveTo>
                  <a:lnTo>
                    <a:pt x="667765" y="0"/>
                  </a:lnTo>
                  <a:lnTo>
                    <a:pt x="620075" y="1676"/>
                  </a:lnTo>
                  <a:lnTo>
                    <a:pt x="573290" y="6631"/>
                  </a:lnTo>
                  <a:lnTo>
                    <a:pt x="527523" y="14750"/>
                  </a:lnTo>
                  <a:lnTo>
                    <a:pt x="482887" y="25921"/>
                  </a:lnTo>
                  <a:lnTo>
                    <a:pt x="439495" y="40031"/>
                  </a:lnTo>
                  <a:lnTo>
                    <a:pt x="397461" y="56967"/>
                  </a:lnTo>
                  <a:lnTo>
                    <a:pt x="356897" y="76616"/>
                  </a:lnTo>
                  <a:lnTo>
                    <a:pt x="317915" y="98865"/>
                  </a:lnTo>
                  <a:lnTo>
                    <a:pt x="280630" y="123601"/>
                  </a:lnTo>
                  <a:lnTo>
                    <a:pt x="245154" y="150711"/>
                  </a:lnTo>
                  <a:lnTo>
                    <a:pt x="211600" y="180081"/>
                  </a:lnTo>
                  <a:lnTo>
                    <a:pt x="180081" y="211600"/>
                  </a:lnTo>
                  <a:lnTo>
                    <a:pt x="150711" y="245154"/>
                  </a:lnTo>
                  <a:lnTo>
                    <a:pt x="123601" y="280630"/>
                  </a:lnTo>
                  <a:lnTo>
                    <a:pt x="98865" y="317915"/>
                  </a:lnTo>
                  <a:lnTo>
                    <a:pt x="76616" y="356897"/>
                  </a:lnTo>
                  <a:lnTo>
                    <a:pt x="56967" y="397461"/>
                  </a:lnTo>
                  <a:lnTo>
                    <a:pt x="40031" y="439495"/>
                  </a:lnTo>
                  <a:lnTo>
                    <a:pt x="25921" y="482887"/>
                  </a:lnTo>
                  <a:lnTo>
                    <a:pt x="14750" y="527523"/>
                  </a:lnTo>
                  <a:lnTo>
                    <a:pt x="6631" y="573290"/>
                  </a:lnTo>
                  <a:lnTo>
                    <a:pt x="1676" y="620075"/>
                  </a:lnTo>
                  <a:lnTo>
                    <a:pt x="0" y="667765"/>
                  </a:lnTo>
                  <a:lnTo>
                    <a:pt x="0" y="4500105"/>
                  </a:lnTo>
                  <a:lnTo>
                    <a:pt x="1676" y="4547795"/>
                  </a:lnTo>
                  <a:lnTo>
                    <a:pt x="6631" y="4594581"/>
                  </a:lnTo>
                  <a:lnTo>
                    <a:pt x="14750" y="4640348"/>
                  </a:lnTo>
                  <a:lnTo>
                    <a:pt x="25921" y="4684984"/>
                  </a:lnTo>
                  <a:lnTo>
                    <a:pt x="40031" y="4728376"/>
                  </a:lnTo>
                  <a:lnTo>
                    <a:pt x="56967" y="4770411"/>
                  </a:lnTo>
                  <a:lnTo>
                    <a:pt x="76616" y="4810976"/>
                  </a:lnTo>
                  <a:lnTo>
                    <a:pt x="98865" y="4849958"/>
                  </a:lnTo>
                  <a:lnTo>
                    <a:pt x="123601" y="4887244"/>
                  </a:lnTo>
                  <a:lnTo>
                    <a:pt x="150711" y="4922721"/>
                  </a:lnTo>
                  <a:lnTo>
                    <a:pt x="180081" y="4956276"/>
                  </a:lnTo>
                  <a:lnTo>
                    <a:pt x="211600" y="4987796"/>
                  </a:lnTo>
                  <a:lnTo>
                    <a:pt x="245154" y="5017167"/>
                  </a:lnTo>
                  <a:lnTo>
                    <a:pt x="280630" y="5044278"/>
                  </a:lnTo>
                  <a:lnTo>
                    <a:pt x="317915" y="5069015"/>
                  </a:lnTo>
                  <a:lnTo>
                    <a:pt x="356897" y="5091264"/>
                  </a:lnTo>
                  <a:lnTo>
                    <a:pt x="397461" y="5110914"/>
                  </a:lnTo>
                  <a:lnTo>
                    <a:pt x="439495" y="5127850"/>
                  </a:lnTo>
                  <a:lnTo>
                    <a:pt x="482887" y="5141961"/>
                  </a:lnTo>
                  <a:lnTo>
                    <a:pt x="527523" y="5153133"/>
                  </a:lnTo>
                  <a:lnTo>
                    <a:pt x="573290" y="5161252"/>
                  </a:lnTo>
                  <a:lnTo>
                    <a:pt x="620075" y="5166207"/>
                  </a:lnTo>
                  <a:lnTo>
                    <a:pt x="667765" y="5167884"/>
                  </a:lnTo>
                  <a:lnTo>
                    <a:pt x="3338829" y="5167884"/>
                  </a:lnTo>
                  <a:lnTo>
                    <a:pt x="3386520" y="5166207"/>
                  </a:lnTo>
                  <a:lnTo>
                    <a:pt x="3433305" y="5161252"/>
                  </a:lnTo>
                  <a:lnTo>
                    <a:pt x="3479072" y="5153133"/>
                  </a:lnTo>
                  <a:lnTo>
                    <a:pt x="3523708" y="5141961"/>
                  </a:lnTo>
                  <a:lnTo>
                    <a:pt x="3567100" y="5127850"/>
                  </a:lnTo>
                  <a:lnTo>
                    <a:pt x="3609134" y="5110914"/>
                  </a:lnTo>
                  <a:lnTo>
                    <a:pt x="3649698" y="5091264"/>
                  </a:lnTo>
                  <a:lnTo>
                    <a:pt x="3688680" y="5069015"/>
                  </a:lnTo>
                  <a:lnTo>
                    <a:pt x="3725965" y="5044278"/>
                  </a:lnTo>
                  <a:lnTo>
                    <a:pt x="3761441" y="5017167"/>
                  </a:lnTo>
                  <a:lnTo>
                    <a:pt x="3794995" y="4987796"/>
                  </a:lnTo>
                  <a:lnTo>
                    <a:pt x="3826514" y="4956276"/>
                  </a:lnTo>
                  <a:lnTo>
                    <a:pt x="3855884" y="4922721"/>
                  </a:lnTo>
                  <a:lnTo>
                    <a:pt x="3882994" y="4887244"/>
                  </a:lnTo>
                  <a:lnTo>
                    <a:pt x="3907730" y="4849958"/>
                  </a:lnTo>
                  <a:lnTo>
                    <a:pt x="3929979" y="4810976"/>
                  </a:lnTo>
                  <a:lnTo>
                    <a:pt x="3949628" y="4770411"/>
                  </a:lnTo>
                  <a:lnTo>
                    <a:pt x="3966564" y="4728376"/>
                  </a:lnTo>
                  <a:lnTo>
                    <a:pt x="3980674" y="4684984"/>
                  </a:lnTo>
                  <a:lnTo>
                    <a:pt x="3991845" y="4640348"/>
                  </a:lnTo>
                  <a:lnTo>
                    <a:pt x="3999964" y="4594581"/>
                  </a:lnTo>
                  <a:lnTo>
                    <a:pt x="4004919" y="4547795"/>
                  </a:lnTo>
                  <a:lnTo>
                    <a:pt x="4006596" y="4500105"/>
                  </a:lnTo>
                  <a:lnTo>
                    <a:pt x="4006596" y="667765"/>
                  </a:lnTo>
                  <a:lnTo>
                    <a:pt x="4004919" y="620075"/>
                  </a:lnTo>
                  <a:lnTo>
                    <a:pt x="3999964" y="573290"/>
                  </a:lnTo>
                  <a:lnTo>
                    <a:pt x="3991845" y="527523"/>
                  </a:lnTo>
                  <a:lnTo>
                    <a:pt x="3980674" y="482887"/>
                  </a:lnTo>
                  <a:lnTo>
                    <a:pt x="3966564" y="439495"/>
                  </a:lnTo>
                  <a:lnTo>
                    <a:pt x="3949628" y="397461"/>
                  </a:lnTo>
                  <a:lnTo>
                    <a:pt x="3929979" y="356897"/>
                  </a:lnTo>
                  <a:lnTo>
                    <a:pt x="3907730" y="317915"/>
                  </a:lnTo>
                  <a:lnTo>
                    <a:pt x="3882994" y="280630"/>
                  </a:lnTo>
                  <a:lnTo>
                    <a:pt x="3855884" y="245154"/>
                  </a:lnTo>
                  <a:lnTo>
                    <a:pt x="3826514" y="211600"/>
                  </a:lnTo>
                  <a:lnTo>
                    <a:pt x="3794995" y="180081"/>
                  </a:lnTo>
                  <a:lnTo>
                    <a:pt x="3761441" y="150711"/>
                  </a:lnTo>
                  <a:lnTo>
                    <a:pt x="3725965" y="123601"/>
                  </a:lnTo>
                  <a:lnTo>
                    <a:pt x="3688680" y="98865"/>
                  </a:lnTo>
                  <a:lnTo>
                    <a:pt x="3649698" y="76616"/>
                  </a:lnTo>
                  <a:lnTo>
                    <a:pt x="3609134" y="56967"/>
                  </a:lnTo>
                  <a:lnTo>
                    <a:pt x="3567100" y="40031"/>
                  </a:lnTo>
                  <a:lnTo>
                    <a:pt x="3523708" y="25921"/>
                  </a:lnTo>
                  <a:lnTo>
                    <a:pt x="3479072" y="14750"/>
                  </a:lnTo>
                  <a:lnTo>
                    <a:pt x="3433305" y="6631"/>
                  </a:lnTo>
                  <a:lnTo>
                    <a:pt x="3386520" y="1676"/>
                  </a:lnTo>
                  <a:lnTo>
                    <a:pt x="3338829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40023" y="1330452"/>
              <a:ext cx="4006850" cy="5168265"/>
            </a:xfrm>
            <a:custGeom>
              <a:avLst/>
              <a:gdLst/>
              <a:ahLst/>
              <a:cxnLst/>
              <a:rect l="l" t="t" r="r" b="b"/>
              <a:pathLst>
                <a:path w="4006850" h="5168265">
                  <a:moveTo>
                    <a:pt x="0" y="667765"/>
                  </a:moveTo>
                  <a:lnTo>
                    <a:pt x="1676" y="620075"/>
                  </a:lnTo>
                  <a:lnTo>
                    <a:pt x="6631" y="573290"/>
                  </a:lnTo>
                  <a:lnTo>
                    <a:pt x="14750" y="527523"/>
                  </a:lnTo>
                  <a:lnTo>
                    <a:pt x="25921" y="482887"/>
                  </a:lnTo>
                  <a:lnTo>
                    <a:pt x="40031" y="439495"/>
                  </a:lnTo>
                  <a:lnTo>
                    <a:pt x="56967" y="397461"/>
                  </a:lnTo>
                  <a:lnTo>
                    <a:pt x="76616" y="356897"/>
                  </a:lnTo>
                  <a:lnTo>
                    <a:pt x="98865" y="317915"/>
                  </a:lnTo>
                  <a:lnTo>
                    <a:pt x="123601" y="280630"/>
                  </a:lnTo>
                  <a:lnTo>
                    <a:pt x="150711" y="245154"/>
                  </a:lnTo>
                  <a:lnTo>
                    <a:pt x="180081" y="211600"/>
                  </a:lnTo>
                  <a:lnTo>
                    <a:pt x="211600" y="180081"/>
                  </a:lnTo>
                  <a:lnTo>
                    <a:pt x="245154" y="150711"/>
                  </a:lnTo>
                  <a:lnTo>
                    <a:pt x="280630" y="123601"/>
                  </a:lnTo>
                  <a:lnTo>
                    <a:pt x="317915" y="98865"/>
                  </a:lnTo>
                  <a:lnTo>
                    <a:pt x="356897" y="76616"/>
                  </a:lnTo>
                  <a:lnTo>
                    <a:pt x="397461" y="56967"/>
                  </a:lnTo>
                  <a:lnTo>
                    <a:pt x="439495" y="40031"/>
                  </a:lnTo>
                  <a:lnTo>
                    <a:pt x="482887" y="25921"/>
                  </a:lnTo>
                  <a:lnTo>
                    <a:pt x="527523" y="14750"/>
                  </a:lnTo>
                  <a:lnTo>
                    <a:pt x="573290" y="6631"/>
                  </a:lnTo>
                  <a:lnTo>
                    <a:pt x="620075" y="1676"/>
                  </a:lnTo>
                  <a:lnTo>
                    <a:pt x="667765" y="0"/>
                  </a:lnTo>
                  <a:lnTo>
                    <a:pt x="3338829" y="0"/>
                  </a:lnTo>
                  <a:lnTo>
                    <a:pt x="3386520" y="1676"/>
                  </a:lnTo>
                  <a:lnTo>
                    <a:pt x="3433305" y="6631"/>
                  </a:lnTo>
                  <a:lnTo>
                    <a:pt x="3479072" y="14750"/>
                  </a:lnTo>
                  <a:lnTo>
                    <a:pt x="3523708" y="25921"/>
                  </a:lnTo>
                  <a:lnTo>
                    <a:pt x="3567100" y="40031"/>
                  </a:lnTo>
                  <a:lnTo>
                    <a:pt x="3609134" y="56967"/>
                  </a:lnTo>
                  <a:lnTo>
                    <a:pt x="3649698" y="76616"/>
                  </a:lnTo>
                  <a:lnTo>
                    <a:pt x="3688680" y="98865"/>
                  </a:lnTo>
                  <a:lnTo>
                    <a:pt x="3725965" y="123601"/>
                  </a:lnTo>
                  <a:lnTo>
                    <a:pt x="3761441" y="150711"/>
                  </a:lnTo>
                  <a:lnTo>
                    <a:pt x="3794995" y="180081"/>
                  </a:lnTo>
                  <a:lnTo>
                    <a:pt x="3826514" y="211600"/>
                  </a:lnTo>
                  <a:lnTo>
                    <a:pt x="3855884" y="245154"/>
                  </a:lnTo>
                  <a:lnTo>
                    <a:pt x="3882994" y="280630"/>
                  </a:lnTo>
                  <a:lnTo>
                    <a:pt x="3907730" y="317915"/>
                  </a:lnTo>
                  <a:lnTo>
                    <a:pt x="3929979" y="356897"/>
                  </a:lnTo>
                  <a:lnTo>
                    <a:pt x="3949628" y="397461"/>
                  </a:lnTo>
                  <a:lnTo>
                    <a:pt x="3966564" y="439495"/>
                  </a:lnTo>
                  <a:lnTo>
                    <a:pt x="3980674" y="482887"/>
                  </a:lnTo>
                  <a:lnTo>
                    <a:pt x="3991845" y="527523"/>
                  </a:lnTo>
                  <a:lnTo>
                    <a:pt x="3999964" y="573290"/>
                  </a:lnTo>
                  <a:lnTo>
                    <a:pt x="4004919" y="620075"/>
                  </a:lnTo>
                  <a:lnTo>
                    <a:pt x="4006596" y="667765"/>
                  </a:lnTo>
                  <a:lnTo>
                    <a:pt x="4006596" y="4500105"/>
                  </a:lnTo>
                  <a:lnTo>
                    <a:pt x="4004919" y="4547795"/>
                  </a:lnTo>
                  <a:lnTo>
                    <a:pt x="3999964" y="4594581"/>
                  </a:lnTo>
                  <a:lnTo>
                    <a:pt x="3991845" y="4640348"/>
                  </a:lnTo>
                  <a:lnTo>
                    <a:pt x="3980674" y="4684984"/>
                  </a:lnTo>
                  <a:lnTo>
                    <a:pt x="3966564" y="4728376"/>
                  </a:lnTo>
                  <a:lnTo>
                    <a:pt x="3949628" y="4770411"/>
                  </a:lnTo>
                  <a:lnTo>
                    <a:pt x="3929979" y="4810976"/>
                  </a:lnTo>
                  <a:lnTo>
                    <a:pt x="3907730" y="4849958"/>
                  </a:lnTo>
                  <a:lnTo>
                    <a:pt x="3882994" y="4887244"/>
                  </a:lnTo>
                  <a:lnTo>
                    <a:pt x="3855884" y="4922721"/>
                  </a:lnTo>
                  <a:lnTo>
                    <a:pt x="3826514" y="4956276"/>
                  </a:lnTo>
                  <a:lnTo>
                    <a:pt x="3794995" y="4987796"/>
                  </a:lnTo>
                  <a:lnTo>
                    <a:pt x="3761441" y="5017167"/>
                  </a:lnTo>
                  <a:lnTo>
                    <a:pt x="3725965" y="5044278"/>
                  </a:lnTo>
                  <a:lnTo>
                    <a:pt x="3688680" y="5069015"/>
                  </a:lnTo>
                  <a:lnTo>
                    <a:pt x="3649698" y="5091264"/>
                  </a:lnTo>
                  <a:lnTo>
                    <a:pt x="3609134" y="5110914"/>
                  </a:lnTo>
                  <a:lnTo>
                    <a:pt x="3567100" y="5127850"/>
                  </a:lnTo>
                  <a:lnTo>
                    <a:pt x="3523708" y="5141961"/>
                  </a:lnTo>
                  <a:lnTo>
                    <a:pt x="3479072" y="5153133"/>
                  </a:lnTo>
                  <a:lnTo>
                    <a:pt x="3433305" y="5161252"/>
                  </a:lnTo>
                  <a:lnTo>
                    <a:pt x="3386520" y="5166207"/>
                  </a:lnTo>
                  <a:lnTo>
                    <a:pt x="3338829" y="5167884"/>
                  </a:lnTo>
                  <a:lnTo>
                    <a:pt x="667765" y="5167884"/>
                  </a:lnTo>
                  <a:lnTo>
                    <a:pt x="620075" y="5166207"/>
                  </a:lnTo>
                  <a:lnTo>
                    <a:pt x="573290" y="5161252"/>
                  </a:lnTo>
                  <a:lnTo>
                    <a:pt x="527523" y="5153133"/>
                  </a:lnTo>
                  <a:lnTo>
                    <a:pt x="482887" y="5141961"/>
                  </a:lnTo>
                  <a:lnTo>
                    <a:pt x="439495" y="5127850"/>
                  </a:lnTo>
                  <a:lnTo>
                    <a:pt x="397461" y="5110914"/>
                  </a:lnTo>
                  <a:lnTo>
                    <a:pt x="356897" y="5091264"/>
                  </a:lnTo>
                  <a:lnTo>
                    <a:pt x="317915" y="5069015"/>
                  </a:lnTo>
                  <a:lnTo>
                    <a:pt x="280630" y="5044278"/>
                  </a:lnTo>
                  <a:lnTo>
                    <a:pt x="245154" y="5017167"/>
                  </a:lnTo>
                  <a:lnTo>
                    <a:pt x="211600" y="4987796"/>
                  </a:lnTo>
                  <a:lnTo>
                    <a:pt x="180081" y="4956276"/>
                  </a:lnTo>
                  <a:lnTo>
                    <a:pt x="150711" y="4922721"/>
                  </a:lnTo>
                  <a:lnTo>
                    <a:pt x="123601" y="4887244"/>
                  </a:lnTo>
                  <a:lnTo>
                    <a:pt x="98865" y="4849958"/>
                  </a:lnTo>
                  <a:lnTo>
                    <a:pt x="76616" y="4810976"/>
                  </a:lnTo>
                  <a:lnTo>
                    <a:pt x="56967" y="4770411"/>
                  </a:lnTo>
                  <a:lnTo>
                    <a:pt x="40031" y="4728376"/>
                  </a:lnTo>
                  <a:lnTo>
                    <a:pt x="25921" y="4684984"/>
                  </a:lnTo>
                  <a:lnTo>
                    <a:pt x="14750" y="4640348"/>
                  </a:lnTo>
                  <a:lnTo>
                    <a:pt x="6631" y="4594581"/>
                  </a:lnTo>
                  <a:lnTo>
                    <a:pt x="1676" y="4547795"/>
                  </a:lnTo>
                  <a:lnTo>
                    <a:pt x="0" y="4500105"/>
                  </a:lnTo>
                  <a:lnTo>
                    <a:pt x="0" y="667765"/>
                  </a:lnTo>
                  <a:close/>
                </a:path>
              </a:pathLst>
            </a:custGeom>
            <a:ln w="57150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515105" y="1420114"/>
            <a:ext cx="2882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Руководитель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выдает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членам комиссии: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1794" y="1625335"/>
            <a:ext cx="4155825" cy="1766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678180" indent="-1854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инструкции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ИС(ИИ</a:t>
            </a:r>
            <a:r>
              <a:rPr sz="1200" spc="-5" dirty="0" smtClean="0">
                <a:latin typeface="Calibri"/>
                <a:cs typeface="Calibri"/>
              </a:rPr>
              <a:t>),</a:t>
            </a:r>
            <a:r>
              <a:rPr lang="ru-RU" sz="1200" spc="-5" dirty="0" smtClean="0">
                <a:latin typeface="Calibri"/>
                <a:cs typeface="Calibri"/>
              </a:rPr>
              <a:t> </a:t>
            </a:r>
            <a:r>
              <a:rPr sz="1200" spc="-5" dirty="0" err="1" smtClean="0">
                <a:latin typeface="Calibri"/>
                <a:cs typeface="Calibri"/>
              </a:rPr>
              <a:t>зачитываемые</a:t>
            </a:r>
            <a:r>
              <a:rPr sz="1200" spc="-15" dirty="0" smtClean="0">
                <a:latin typeface="Calibri"/>
                <a:cs typeface="Calibri"/>
              </a:rPr>
              <a:t> </a:t>
            </a:r>
            <a:r>
              <a:rPr sz="1200" spc="-5" dirty="0" err="1" smtClean="0">
                <a:latin typeface="Calibri"/>
                <a:cs typeface="Calibri"/>
              </a:rPr>
              <a:t>членом</a:t>
            </a:r>
            <a:r>
              <a:rPr sz="1200" dirty="0" smtClean="0">
                <a:latin typeface="Calibri"/>
                <a:cs typeface="Calibri"/>
              </a:rPr>
              <a:t> </a:t>
            </a:r>
            <a:r>
              <a:rPr sz="1200" spc="-5" dirty="0" err="1" smtClean="0">
                <a:latin typeface="Calibri"/>
                <a:cs typeface="Calibri"/>
              </a:rPr>
              <a:t>комиссии</a:t>
            </a:r>
            <a:endParaRPr sz="1200" dirty="0" smtClean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10" dirty="0" err="1" smtClean="0">
                <a:latin typeface="Calibri"/>
                <a:cs typeface="Calibri"/>
              </a:rPr>
              <a:t>бланки</a:t>
            </a:r>
            <a:r>
              <a:rPr sz="1200" spc="-25" dirty="0" smtClean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регистрации</a:t>
            </a: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10" dirty="0">
                <a:latin typeface="Calibri"/>
                <a:cs typeface="Calibri"/>
              </a:rPr>
              <a:t>бланки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записи</a:t>
            </a:r>
            <a:endParaRPr sz="12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черновики</a:t>
            </a:r>
            <a:endParaRPr sz="12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отчетные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формы</a:t>
            </a:r>
            <a:endParaRPr sz="1200" dirty="0">
              <a:latin typeface="Calibri"/>
              <a:cs typeface="Calibri"/>
            </a:endParaRPr>
          </a:p>
          <a:p>
            <a:pPr marL="184785" marR="255270" indent="-172720">
              <a:lnSpc>
                <a:spcPct val="1042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орфографические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словари для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итогового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сочинения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spc="-5" dirty="0" err="1">
                <a:latin typeface="Calibri"/>
                <a:cs typeface="Calibri"/>
              </a:rPr>
              <a:t>орфографические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и</a:t>
            </a:r>
            <a:r>
              <a:rPr lang="ru-RU" sz="1200" dirty="0" smtClean="0">
                <a:latin typeface="Calibri"/>
                <a:cs typeface="Calibri"/>
              </a:rPr>
              <a:t> </a:t>
            </a:r>
            <a:r>
              <a:rPr sz="1200" spc="-10" dirty="0" err="1" smtClean="0">
                <a:latin typeface="Calibri"/>
                <a:cs typeface="Calibri"/>
              </a:rPr>
              <a:t>толковые</a:t>
            </a:r>
            <a:r>
              <a:rPr sz="1200" dirty="0" smtClean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словари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изложения)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31794" y="3325748"/>
            <a:ext cx="4155825" cy="154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9.00 </a:t>
            </a:r>
            <a:r>
              <a:rPr sz="1200" spc="-20" dirty="0">
                <a:latin typeface="Calibri"/>
                <a:cs typeface="Calibri"/>
              </a:rPr>
              <a:t>вход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участников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ИС(ИИ)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ОО</a:t>
            </a:r>
            <a:endParaRPr sz="1200" dirty="0">
              <a:latin typeface="Calibri"/>
              <a:cs typeface="Calibri"/>
            </a:endParaRPr>
          </a:p>
          <a:p>
            <a:pPr marL="12700" marR="434340">
              <a:lnSpc>
                <a:spcPct val="104200"/>
              </a:lnSpc>
            </a:pP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9.45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технический</a:t>
            </a:r>
            <a:r>
              <a:rPr sz="12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специалист</a:t>
            </a:r>
            <a:r>
              <a:rPr sz="12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получает</a:t>
            </a:r>
            <a:r>
              <a:rPr sz="1200" spc="-5" dirty="0">
                <a:latin typeface="Calibri"/>
                <a:cs typeface="Calibri"/>
              </a:rPr>
              <a:t> темы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итогового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сочинения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 </a:t>
            </a:r>
            <a:r>
              <a:rPr sz="1200" spc="-5" dirty="0">
                <a:latin typeface="Calibri"/>
                <a:cs typeface="Calibri"/>
              </a:rPr>
              <a:t>Интернет-ресурса,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тиражирует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 передает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руководителю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ОО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9.45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руководитель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ОО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передает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темы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сочинения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spc="-10" dirty="0">
                <a:latin typeface="Calibri"/>
                <a:cs typeface="Calibri"/>
              </a:rPr>
              <a:t>(тексты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изложения)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членам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комиссии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4200"/>
              </a:lnSpc>
            </a:pPr>
            <a:r>
              <a:rPr sz="1200" b="1" spc="-35" dirty="0">
                <a:latin typeface="Calibri"/>
                <a:cs typeface="Calibri"/>
              </a:rPr>
              <a:t>До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spc="-40" dirty="0">
                <a:latin typeface="Calibri"/>
                <a:cs typeface="Calibri"/>
              </a:rPr>
              <a:t>10.00</a:t>
            </a:r>
            <a:r>
              <a:rPr sz="1200" b="1" spc="105" dirty="0">
                <a:latin typeface="Calibri"/>
                <a:cs typeface="Calibri"/>
              </a:rPr>
              <a:t> </a:t>
            </a:r>
            <a:r>
              <a:rPr sz="1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члены</a:t>
            </a:r>
            <a:r>
              <a:rPr sz="12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комиссии</a:t>
            </a:r>
            <a:r>
              <a:rPr sz="12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проводят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первую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часть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нс</a:t>
            </a:r>
            <a:r>
              <a:rPr sz="1200" spc="-45" dirty="0">
                <a:latin typeface="Calibri"/>
                <a:cs typeface="Calibri"/>
              </a:rPr>
              <a:t>т</a:t>
            </a:r>
            <a:r>
              <a:rPr sz="1200" spc="-55" dirty="0">
                <a:latin typeface="Calibri"/>
                <a:cs typeface="Calibri"/>
              </a:rPr>
              <a:t>рук</a:t>
            </a:r>
            <a:r>
              <a:rPr sz="1200" spc="-45" dirty="0">
                <a:latin typeface="Calibri"/>
                <a:cs typeface="Calibri"/>
              </a:rPr>
              <a:t>т</a:t>
            </a:r>
            <a:r>
              <a:rPr sz="1200" spc="-50" dirty="0">
                <a:latin typeface="Calibri"/>
                <a:cs typeface="Calibri"/>
              </a:rPr>
              <a:t>а</a:t>
            </a:r>
            <a:r>
              <a:rPr sz="1200" spc="-60" dirty="0">
                <a:latin typeface="Calibri"/>
                <a:cs typeface="Calibri"/>
              </a:rPr>
              <a:t>ж</a:t>
            </a:r>
            <a:r>
              <a:rPr sz="1200" spc="145" dirty="0">
                <a:latin typeface="Calibri"/>
                <a:cs typeface="Calibri"/>
              </a:rPr>
              <a:t>а</a:t>
            </a:r>
            <a:r>
              <a:rPr sz="1200" spc="-50" dirty="0">
                <a:latin typeface="Calibri"/>
                <a:cs typeface="Calibri"/>
              </a:rPr>
              <a:t>дл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у</a:t>
            </a:r>
            <a:r>
              <a:rPr sz="1200" spc="-50" dirty="0">
                <a:latin typeface="Calibri"/>
                <a:cs typeface="Calibri"/>
              </a:rPr>
              <a:t>ча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45" dirty="0">
                <a:latin typeface="Calibri"/>
                <a:cs typeface="Calibri"/>
              </a:rPr>
              <a:t>т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65" dirty="0">
                <a:latin typeface="Calibri"/>
                <a:cs typeface="Calibri"/>
              </a:rPr>
              <a:t>к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С(</a:t>
            </a:r>
            <a:r>
              <a:rPr sz="1200" spc="-50" dirty="0">
                <a:latin typeface="Calibri"/>
                <a:cs typeface="Calibri"/>
              </a:rPr>
              <a:t>ИИ</a:t>
            </a:r>
            <a:r>
              <a:rPr sz="1200" spc="-55" dirty="0">
                <a:latin typeface="Calibri"/>
                <a:cs typeface="Calibri"/>
              </a:rPr>
              <a:t>)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в</a:t>
            </a:r>
            <a:r>
              <a:rPr sz="1200" spc="-45" dirty="0">
                <a:latin typeface="Calibri"/>
                <a:cs typeface="Calibri"/>
              </a:rPr>
              <a:t>ы</a:t>
            </a:r>
            <a:r>
              <a:rPr sz="1200" spc="-50" dirty="0">
                <a:latin typeface="Calibri"/>
                <a:cs typeface="Calibri"/>
              </a:rPr>
              <a:t>да</a:t>
            </a:r>
            <a:r>
              <a:rPr sz="1200" spc="-6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-114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у</a:t>
            </a:r>
            <a:r>
              <a:rPr sz="1200" spc="-50" dirty="0">
                <a:latin typeface="Calibri"/>
                <a:cs typeface="Calibri"/>
              </a:rPr>
              <a:t>ча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45" dirty="0">
                <a:latin typeface="Calibri"/>
                <a:cs typeface="Calibri"/>
              </a:rPr>
              <a:t>т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65" dirty="0">
                <a:latin typeface="Calibri"/>
                <a:cs typeface="Calibri"/>
              </a:rPr>
              <a:t>к</a:t>
            </a:r>
            <a:r>
              <a:rPr sz="1200" spc="-50" dirty="0">
                <a:latin typeface="Calibri"/>
                <a:cs typeface="Calibri"/>
              </a:rPr>
              <a:t>а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: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515105" y="4850129"/>
            <a:ext cx="4072514" cy="1360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80" dirty="0">
                <a:latin typeface="Calibri"/>
                <a:cs typeface="Calibri"/>
              </a:rPr>
              <a:t>б</a:t>
            </a:r>
            <a:r>
              <a:rPr sz="1200" spc="-50" dirty="0">
                <a:latin typeface="Calibri"/>
                <a:cs typeface="Calibri"/>
              </a:rPr>
              <a:t>ла</a:t>
            </a:r>
            <a:r>
              <a:rPr sz="1200" spc="-55" dirty="0">
                <a:latin typeface="Calibri"/>
                <a:cs typeface="Calibri"/>
              </a:rPr>
              <a:t>нк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р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45" dirty="0">
                <a:latin typeface="Calibri"/>
                <a:cs typeface="Calibri"/>
              </a:rPr>
              <a:t>тр</a:t>
            </a:r>
            <a:r>
              <a:rPr sz="1200" spc="-50" dirty="0">
                <a:latin typeface="Calibri"/>
                <a:cs typeface="Calibri"/>
              </a:rPr>
              <a:t>аци</a:t>
            </a:r>
            <a:r>
              <a:rPr sz="1200" dirty="0">
                <a:latin typeface="Calibri"/>
                <a:cs typeface="Calibri"/>
              </a:rPr>
              <a:t>и</a:t>
            </a: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80" dirty="0">
                <a:latin typeface="Calibri"/>
                <a:cs typeface="Calibri"/>
              </a:rPr>
              <a:t>б</a:t>
            </a:r>
            <a:r>
              <a:rPr sz="1200" spc="-50" dirty="0">
                <a:latin typeface="Calibri"/>
                <a:cs typeface="Calibri"/>
              </a:rPr>
              <a:t>ла</a:t>
            </a:r>
            <a:r>
              <a:rPr sz="1200" spc="-55" dirty="0">
                <a:latin typeface="Calibri"/>
                <a:cs typeface="Calibri"/>
              </a:rPr>
              <a:t>нк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з</a:t>
            </a:r>
            <a:r>
              <a:rPr sz="1200" spc="-50" dirty="0">
                <a:latin typeface="Calibri"/>
                <a:cs typeface="Calibri"/>
              </a:rPr>
              <a:t>апи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</a:t>
            </a:r>
          </a:p>
          <a:p>
            <a:pPr marL="184785" indent="-17272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0" dirty="0">
                <a:latin typeface="Calibri"/>
                <a:cs typeface="Calibri"/>
              </a:rPr>
              <a:t>ли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45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ы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spc="-65" dirty="0">
                <a:latin typeface="Calibri"/>
                <a:cs typeface="Calibri"/>
              </a:rPr>
              <a:t>бу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spc="-50" dirty="0">
                <a:latin typeface="Calibri"/>
                <a:cs typeface="Calibri"/>
              </a:rPr>
              <a:t>а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дл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че</a:t>
            </a:r>
            <a:r>
              <a:rPr sz="1200" spc="-45" dirty="0">
                <a:latin typeface="Calibri"/>
                <a:cs typeface="Calibri"/>
              </a:rPr>
              <a:t>р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spc="-50" dirty="0">
                <a:latin typeface="Calibri"/>
                <a:cs typeface="Calibri"/>
              </a:rPr>
              <a:t>ви</a:t>
            </a:r>
            <a:r>
              <a:rPr sz="1200" spc="-65" dirty="0">
                <a:latin typeface="Calibri"/>
                <a:cs typeface="Calibri"/>
              </a:rPr>
              <a:t>к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</a:p>
          <a:p>
            <a:pPr marL="184785" marR="5080">
              <a:lnSpc>
                <a:spcPct val="104200"/>
              </a:lnSpc>
              <a:spcBef>
                <a:spcPts val="40"/>
              </a:spcBef>
              <a:tabLst>
                <a:tab pos="1036955" algn="l"/>
                <a:tab pos="1941830" algn="l"/>
                <a:tab pos="3362325" algn="l"/>
              </a:tabLst>
            </a:pPr>
            <a:r>
              <a:rPr lang="ru-RU" sz="1200" spc="-5" dirty="0" smtClean="0">
                <a:latin typeface="Calibri"/>
                <a:cs typeface="Calibri"/>
              </a:rPr>
              <a:t>О</a:t>
            </a:r>
            <a:r>
              <a:rPr sz="1200" spc="5" dirty="0" err="1" smtClean="0">
                <a:latin typeface="Calibri"/>
                <a:cs typeface="Calibri"/>
              </a:rPr>
              <a:t>р</a:t>
            </a:r>
            <a:r>
              <a:rPr sz="1200" spc="-5" dirty="0" err="1" smtClean="0">
                <a:latin typeface="Calibri"/>
                <a:cs typeface="Calibri"/>
              </a:rPr>
              <a:t>фог</a:t>
            </a:r>
            <a:r>
              <a:rPr sz="1200" dirty="0" err="1" smtClean="0">
                <a:latin typeface="Calibri"/>
                <a:cs typeface="Calibri"/>
              </a:rPr>
              <a:t>ра</a:t>
            </a:r>
            <a:r>
              <a:rPr sz="1200" spc="-5" dirty="0" err="1" smtClean="0">
                <a:latin typeface="Calibri"/>
                <a:cs typeface="Calibri"/>
              </a:rPr>
              <a:t>ф</a:t>
            </a:r>
            <a:r>
              <a:rPr sz="1200" dirty="0" err="1" smtClean="0">
                <a:latin typeface="Calibri"/>
                <a:cs typeface="Calibri"/>
              </a:rPr>
              <a:t>ичес</a:t>
            </a:r>
            <a:r>
              <a:rPr sz="1200" spc="-10" dirty="0" err="1" smtClean="0">
                <a:latin typeface="Calibri"/>
                <a:cs typeface="Calibri"/>
              </a:rPr>
              <a:t>к</a:t>
            </a:r>
            <a:r>
              <a:rPr sz="1200" dirty="0" err="1" smtClean="0">
                <a:latin typeface="Calibri"/>
                <a:cs typeface="Calibri"/>
              </a:rPr>
              <a:t>ие</a:t>
            </a:r>
            <a:r>
              <a:rPr lang="ru-RU" sz="1200" dirty="0" smtClean="0">
                <a:latin typeface="Calibri"/>
                <a:cs typeface="Calibri"/>
              </a:rPr>
              <a:t> </a:t>
            </a:r>
            <a:r>
              <a:rPr sz="1200" spc="5" dirty="0" err="1" smtClean="0">
                <a:latin typeface="Calibri"/>
                <a:cs typeface="Calibri"/>
              </a:rPr>
              <a:t>с</a:t>
            </a:r>
            <a:r>
              <a:rPr sz="1200" spc="10" dirty="0" err="1" smtClean="0">
                <a:latin typeface="Calibri"/>
                <a:cs typeface="Calibri"/>
              </a:rPr>
              <a:t>л</a:t>
            </a:r>
            <a:r>
              <a:rPr sz="1200" spc="-5" dirty="0" err="1" smtClean="0">
                <a:latin typeface="Calibri"/>
                <a:cs typeface="Calibri"/>
              </a:rPr>
              <a:t>о</a:t>
            </a:r>
            <a:r>
              <a:rPr sz="1200" dirty="0" err="1" smtClean="0">
                <a:latin typeface="Calibri"/>
                <a:cs typeface="Calibri"/>
              </a:rPr>
              <a:t>ва</a:t>
            </a:r>
            <a:r>
              <a:rPr sz="1200" spc="5" dirty="0" err="1" smtClean="0">
                <a:latin typeface="Calibri"/>
                <a:cs typeface="Calibri"/>
              </a:rPr>
              <a:t>р</a:t>
            </a:r>
            <a:r>
              <a:rPr sz="1200" dirty="0" err="1" smtClean="0">
                <a:latin typeface="Calibri"/>
                <a:cs typeface="Calibri"/>
              </a:rPr>
              <a:t>и</a:t>
            </a:r>
            <a:r>
              <a:rPr lang="ru-RU" sz="1200" dirty="0" smtClean="0">
                <a:latin typeface="Calibri"/>
                <a:cs typeface="Calibri"/>
              </a:rPr>
              <a:t> </a:t>
            </a:r>
            <a:r>
              <a:rPr lang="ru-RU" sz="1200" spc="-5" dirty="0" smtClean="0">
                <a:latin typeface="Calibri"/>
                <a:cs typeface="Calibri"/>
              </a:rPr>
              <a:t>дл</a:t>
            </a:r>
            <a:r>
              <a:rPr lang="ru-RU" sz="1200" dirty="0" smtClean="0">
                <a:latin typeface="Calibri"/>
                <a:cs typeface="Calibri"/>
              </a:rPr>
              <a:t>я уча</a:t>
            </a:r>
            <a:r>
              <a:rPr lang="ru-RU" sz="1200" spc="-5" dirty="0" smtClean="0">
                <a:latin typeface="Calibri"/>
                <a:cs typeface="Calibri"/>
              </a:rPr>
              <a:t>стни</a:t>
            </a:r>
            <a:r>
              <a:rPr lang="ru-RU" sz="1200" spc="-20" dirty="0" smtClean="0">
                <a:latin typeface="Calibri"/>
                <a:cs typeface="Calibri"/>
              </a:rPr>
              <a:t>к</a:t>
            </a:r>
            <a:r>
              <a:rPr lang="ru-RU" sz="1200" spc="-5" dirty="0" smtClean="0">
                <a:latin typeface="Calibri"/>
                <a:cs typeface="Calibri"/>
              </a:rPr>
              <a:t>ов </a:t>
            </a:r>
            <a:r>
              <a:rPr lang="ru-RU" sz="1200" dirty="0" smtClean="0">
                <a:latin typeface="Calibri"/>
                <a:cs typeface="Calibri"/>
              </a:rPr>
              <a:t>и</a:t>
            </a:r>
            <a:r>
              <a:rPr lang="ru-RU" sz="1200" spc="-10" dirty="0" smtClean="0">
                <a:latin typeface="Calibri"/>
                <a:cs typeface="Calibri"/>
              </a:rPr>
              <a:t>т</a:t>
            </a:r>
            <a:r>
              <a:rPr lang="ru-RU" sz="1200" spc="-5" dirty="0" smtClean="0">
                <a:latin typeface="Calibri"/>
                <a:cs typeface="Calibri"/>
              </a:rPr>
              <a:t>ого</a:t>
            </a:r>
            <a:r>
              <a:rPr lang="ru-RU" sz="1200" dirty="0" smtClean="0">
                <a:latin typeface="Calibri"/>
                <a:cs typeface="Calibri"/>
              </a:rPr>
              <a:t>в</a:t>
            </a:r>
            <a:r>
              <a:rPr lang="ru-RU" sz="1200" spc="-10" dirty="0" smtClean="0">
                <a:latin typeface="Calibri"/>
                <a:cs typeface="Calibri"/>
              </a:rPr>
              <a:t>ог</a:t>
            </a:r>
            <a:r>
              <a:rPr lang="ru-RU" sz="1200" dirty="0" smtClean="0">
                <a:latin typeface="Calibri"/>
                <a:cs typeface="Calibri"/>
              </a:rPr>
              <a:t>о </a:t>
            </a:r>
            <a:r>
              <a:rPr lang="ru-RU" sz="1200" spc="-5" dirty="0" smtClean="0">
                <a:latin typeface="Calibri"/>
                <a:cs typeface="Calibri"/>
              </a:rPr>
              <a:t>со</a:t>
            </a:r>
            <a:r>
              <a:rPr lang="ru-RU" sz="1200" dirty="0" smtClean="0">
                <a:latin typeface="Calibri"/>
                <a:cs typeface="Calibri"/>
              </a:rPr>
              <a:t>чи</a:t>
            </a:r>
            <a:r>
              <a:rPr lang="ru-RU" sz="1200" spc="-10" dirty="0" smtClean="0">
                <a:latin typeface="Calibri"/>
                <a:cs typeface="Calibri"/>
              </a:rPr>
              <a:t>н</a:t>
            </a:r>
            <a:r>
              <a:rPr lang="ru-RU" sz="1200" dirty="0" smtClean="0">
                <a:latin typeface="Calibri"/>
                <a:cs typeface="Calibri"/>
              </a:rPr>
              <a:t>е</a:t>
            </a:r>
            <a:r>
              <a:rPr lang="ru-RU" sz="1200" spc="-5" dirty="0" smtClean="0">
                <a:latin typeface="Calibri"/>
                <a:cs typeface="Calibri"/>
              </a:rPr>
              <a:t>н</a:t>
            </a:r>
            <a:r>
              <a:rPr lang="ru-RU" sz="1200" dirty="0" smtClean="0">
                <a:latin typeface="Calibri"/>
                <a:cs typeface="Calibri"/>
              </a:rPr>
              <a:t>ия </a:t>
            </a:r>
            <a:r>
              <a:rPr lang="ru-RU" sz="1200" spc="-5" dirty="0" smtClean="0">
                <a:latin typeface="Calibri"/>
                <a:cs typeface="Calibri"/>
              </a:rPr>
              <a:t>(о</a:t>
            </a:r>
            <a:r>
              <a:rPr lang="ru-RU" sz="1200" dirty="0" smtClean="0">
                <a:latin typeface="Calibri"/>
                <a:cs typeface="Calibri"/>
              </a:rPr>
              <a:t>р</a:t>
            </a:r>
            <a:r>
              <a:rPr lang="ru-RU" sz="1200" spc="-5" dirty="0" smtClean="0">
                <a:latin typeface="Calibri"/>
                <a:cs typeface="Calibri"/>
              </a:rPr>
              <a:t>фог</a:t>
            </a:r>
            <a:r>
              <a:rPr lang="ru-RU" sz="1200" dirty="0" smtClean="0">
                <a:latin typeface="Calibri"/>
                <a:cs typeface="Calibri"/>
              </a:rPr>
              <a:t>ра</a:t>
            </a:r>
            <a:r>
              <a:rPr lang="ru-RU" sz="1200" spc="-5" dirty="0" smtClean="0">
                <a:latin typeface="Calibri"/>
                <a:cs typeface="Calibri"/>
              </a:rPr>
              <a:t>ф</a:t>
            </a:r>
            <a:r>
              <a:rPr lang="ru-RU" sz="1200" dirty="0" smtClean="0">
                <a:latin typeface="Calibri"/>
                <a:cs typeface="Calibri"/>
              </a:rPr>
              <a:t>ичес</a:t>
            </a:r>
            <a:r>
              <a:rPr lang="ru-RU" sz="1200" spc="-10" dirty="0" smtClean="0">
                <a:latin typeface="Calibri"/>
                <a:cs typeface="Calibri"/>
              </a:rPr>
              <a:t>к</a:t>
            </a:r>
            <a:r>
              <a:rPr lang="ru-RU" sz="1200" dirty="0" smtClean="0">
                <a:latin typeface="Calibri"/>
                <a:cs typeface="Calibri"/>
              </a:rPr>
              <a:t>ие и  </a:t>
            </a:r>
            <a:r>
              <a:rPr lang="ru-RU" sz="1200" spc="-10" dirty="0">
                <a:latin typeface="Calibri"/>
                <a:cs typeface="Calibri"/>
              </a:rPr>
              <a:t>толковые</a:t>
            </a:r>
            <a:r>
              <a:rPr lang="ru-RU" sz="1200" spc="5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словари</a:t>
            </a:r>
            <a:r>
              <a:rPr lang="ru-RU" sz="1200" spc="5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для</a:t>
            </a:r>
            <a:r>
              <a:rPr lang="ru-RU" sz="1200" spc="10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участников</a:t>
            </a:r>
            <a:r>
              <a:rPr lang="ru-RU" sz="1200" spc="10" dirty="0">
                <a:latin typeface="Calibri"/>
                <a:cs typeface="Calibri"/>
              </a:rPr>
              <a:t> </a:t>
            </a:r>
            <a:r>
              <a:rPr lang="ru-RU" sz="1200" spc="-10" dirty="0">
                <a:latin typeface="Calibri"/>
                <a:cs typeface="Calibri"/>
              </a:rPr>
              <a:t>изложения)</a:t>
            </a:r>
            <a:endParaRPr lang="ru-RU" sz="1200" dirty="0">
              <a:latin typeface="Calibri"/>
              <a:cs typeface="Calibri"/>
            </a:endParaRPr>
          </a:p>
          <a:p>
            <a:pPr marL="184785" marR="5080" indent="-172720">
              <a:lnSpc>
                <a:spcPct val="104200"/>
              </a:lnSpc>
              <a:buFont typeface="Arial MT"/>
              <a:buChar char="•"/>
              <a:tabLst>
                <a:tab pos="185420" algn="l"/>
              </a:tabLst>
            </a:pPr>
            <a:r>
              <a:rPr lang="ru-RU" sz="1200" spc="-5" dirty="0">
                <a:latin typeface="Calibri"/>
                <a:cs typeface="Calibri"/>
              </a:rPr>
              <a:t>темы</a:t>
            </a:r>
            <a:r>
              <a:rPr lang="ru-RU" sz="1200" spc="90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итогового</a:t>
            </a:r>
            <a:r>
              <a:rPr lang="ru-RU" sz="1200" spc="95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сочинения</a:t>
            </a:r>
            <a:r>
              <a:rPr lang="ru-RU" sz="1200" spc="80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(каждому</a:t>
            </a:r>
            <a:r>
              <a:rPr lang="ru-RU" sz="1200" spc="85" dirty="0">
                <a:latin typeface="Calibri"/>
                <a:cs typeface="Calibri"/>
              </a:rPr>
              <a:t> </a:t>
            </a:r>
            <a:r>
              <a:rPr lang="ru-RU" sz="1200" spc="-5" dirty="0">
                <a:latin typeface="Calibri"/>
                <a:cs typeface="Calibri"/>
              </a:rPr>
              <a:t>участнику </a:t>
            </a:r>
            <a:r>
              <a:rPr lang="ru-RU" sz="1200" spc="-260" dirty="0">
                <a:latin typeface="Calibri"/>
                <a:cs typeface="Calibri"/>
              </a:rPr>
              <a:t> </a:t>
            </a:r>
            <a:r>
              <a:rPr lang="ru-RU" sz="1200" spc="-15" dirty="0">
                <a:latin typeface="Calibri"/>
                <a:cs typeface="Calibri"/>
              </a:rPr>
              <a:t>отдельно</a:t>
            </a:r>
            <a:r>
              <a:rPr lang="ru-RU" sz="1200" spc="-15" dirty="0" smtClean="0">
                <a:latin typeface="Calibri"/>
                <a:cs typeface="Calibri"/>
              </a:rPr>
              <a:t>)</a:t>
            </a:r>
            <a:endParaRPr lang="ru-RU" sz="1200" dirty="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469554" y="1276050"/>
            <a:ext cx="3283585" cy="5217795"/>
            <a:chOff x="8319896" y="1251585"/>
            <a:chExt cx="3283585" cy="5217795"/>
          </a:xfrm>
        </p:grpSpPr>
        <p:sp>
          <p:nvSpPr>
            <p:cNvPr id="18" name="object 18"/>
            <p:cNvSpPr/>
            <p:nvPr/>
          </p:nvSpPr>
          <p:spPr>
            <a:xfrm>
              <a:off x="8348471" y="1280160"/>
              <a:ext cx="3226435" cy="5160645"/>
            </a:xfrm>
            <a:custGeom>
              <a:avLst/>
              <a:gdLst/>
              <a:ahLst/>
              <a:cxnLst/>
              <a:rect l="l" t="t" r="r" b="b"/>
              <a:pathLst>
                <a:path w="3226434" h="5160645">
                  <a:moveTo>
                    <a:pt x="2688589" y="0"/>
                  </a:moveTo>
                  <a:lnTo>
                    <a:pt x="537718" y="0"/>
                  </a:lnTo>
                  <a:lnTo>
                    <a:pt x="488781" y="2197"/>
                  </a:lnTo>
                  <a:lnTo>
                    <a:pt x="441075" y="8664"/>
                  </a:lnTo>
                  <a:lnTo>
                    <a:pt x="394787" y="19211"/>
                  </a:lnTo>
                  <a:lnTo>
                    <a:pt x="350109" y="33646"/>
                  </a:lnTo>
                  <a:lnTo>
                    <a:pt x="307231" y="51781"/>
                  </a:lnTo>
                  <a:lnTo>
                    <a:pt x="266342" y="73424"/>
                  </a:lnTo>
                  <a:lnTo>
                    <a:pt x="227632" y="98387"/>
                  </a:lnTo>
                  <a:lnTo>
                    <a:pt x="191292" y="126480"/>
                  </a:lnTo>
                  <a:lnTo>
                    <a:pt x="157511" y="157511"/>
                  </a:lnTo>
                  <a:lnTo>
                    <a:pt x="126480" y="191292"/>
                  </a:lnTo>
                  <a:lnTo>
                    <a:pt x="98387" y="227632"/>
                  </a:lnTo>
                  <a:lnTo>
                    <a:pt x="73424" y="266342"/>
                  </a:lnTo>
                  <a:lnTo>
                    <a:pt x="51781" y="307231"/>
                  </a:lnTo>
                  <a:lnTo>
                    <a:pt x="33646" y="350109"/>
                  </a:lnTo>
                  <a:lnTo>
                    <a:pt x="19211" y="394787"/>
                  </a:lnTo>
                  <a:lnTo>
                    <a:pt x="8664" y="441075"/>
                  </a:lnTo>
                  <a:lnTo>
                    <a:pt x="2197" y="488781"/>
                  </a:lnTo>
                  <a:lnTo>
                    <a:pt x="0" y="537717"/>
                  </a:lnTo>
                  <a:lnTo>
                    <a:pt x="0" y="4622533"/>
                  </a:lnTo>
                  <a:lnTo>
                    <a:pt x="2197" y="4671477"/>
                  </a:lnTo>
                  <a:lnTo>
                    <a:pt x="8664" y="4719190"/>
                  </a:lnTo>
                  <a:lnTo>
                    <a:pt x="19211" y="4765482"/>
                  </a:lnTo>
                  <a:lnTo>
                    <a:pt x="33646" y="4810163"/>
                  </a:lnTo>
                  <a:lnTo>
                    <a:pt x="51781" y="4853044"/>
                  </a:lnTo>
                  <a:lnTo>
                    <a:pt x="73424" y="4893934"/>
                  </a:lnTo>
                  <a:lnTo>
                    <a:pt x="98387" y="4932644"/>
                  </a:lnTo>
                  <a:lnTo>
                    <a:pt x="126480" y="4968984"/>
                  </a:lnTo>
                  <a:lnTo>
                    <a:pt x="157511" y="5002764"/>
                  </a:lnTo>
                  <a:lnTo>
                    <a:pt x="191292" y="5033795"/>
                  </a:lnTo>
                  <a:lnTo>
                    <a:pt x="227632" y="5061885"/>
                  </a:lnTo>
                  <a:lnTo>
                    <a:pt x="266342" y="5086847"/>
                  </a:lnTo>
                  <a:lnTo>
                    <a:pt x="307231" y="5108489"/>
                  </a:lnTo>
                  <a:lnTo>
                    <a:pt x="350109" y="5126621"/>
                  </a:lnTo>
                  <a:lnTo>
                    <a:pt x="394787" y="5141055"/>
                  </a:lnTo>
                  <a:lnTo>
                    <a:pt x="441075" y="5151600"/>
                  </a:lnTo>
                  <a:lnTo>
                    <a:pt x="488781" y="5158066"/>
                  </a:lnTo>
                  <a:lnTo>
                    <a:pt x="537718" y="5160264"/>
                  </a:lnTo>
                  <a:lnTo>
                    <a:pt x="2688589" y="5160264"/>
                  </a:lnTo>
                  <a:lnTo>
                    <a:pt x="2737526" y="5158066"/>
                  </a:lnTo>
                  <a:lnTo>
                    <a:pt x="2785232" y="5151600"/>
                  </a:lnTo>
                  <a:lnTo>
                    <a:pt x="2831520" y="5141055"/>
                  </a:lnTo>
                  <a:lnTo>
                    <a:pt x="2876198" y="5126621"/>
                  </a:lnTo>
                  <a:lnTo>
                    <a:pt x="2919076" y="5108489"/>
                  </a:lnTo>
                  <a:lnTo>
                    <a:pt x="2959965" y="5086847"/>
                  </a:lnTo>
                  <a:lnTo>
                    <a:pt x="2998675" y="5061885"/>
                  </a:lnTo>
                  <a:lnTo>
                    <a:pt x="3035015" y="5033795"/>
                  </a:lnTo>
                  <a:lnTo>
                    <a:pt x="3068796" y="5002764"/>
                  </a:lnTo>
                  <a:lnTo>
                    <a:pt x="3099827" y="4968984"/>
                  </a:lnTo>
                  <a:lnTo>
                    <a:pt x="3127920" y="4932644"/>
                  </a:lnTo>
                  <a:lnTo>
                    <a:pt x="3152883" y="4893934"/>
                  </a:lnTo>
                  <a:lnTo>
                    <a:pt x="3174526" y="4853044"/>
                  </a:lnTo>
                  <a:lnTo>
                    <a:pt x="3192661" y="4810163"/>
                  </a:lnTo>
                  <a:lnTo>
                    <a:pt x="3207096" y="4765482"/>
                  </a:lnTo>
                  <a:lnTo>
                    <a:pt x="3217643" y="4719190"/>
                  </a:lnTo>
                  <a:lnTo>
                    <a:pt x="3224110" y="4671477"/>
                  </a:lnTo>
                  <a:lnTo>
                    <a:pt x="3226307" y="4622533"/>
                  </a:lnTo>
                  <a:lnTo>
                    <a:pt x="3226307" y="537717"/>
                  </a:lnTo>
                  <a:lnTo>
                    <a:pt x="3224110" y="488781"/>
                  </a:lnTo>
                  <a:lnTo>
                    <a:pt x="3217643" y="441075"/>
                  </a:lnTo>
                  <a:lnTo>
                    <a:pt x="3207096" y="394787"/>
                  </a:lnTo>
                  <a:lnTo>
                    <a:pt x="3192661" y="350109"/>
                  </a:lnTo>
                  <a:lnTo>
                    <a:pt x="3174526" y="307231"/>
                  </a:lnTo>
                  <a:lnTo>
                    <a:pt x="3152883" y="266342"/>
                  </a:lnTo>
                  <a:lnTo>
                    <a:pt x="3127920" y="227632"/>
                  </a:lnTo>
                  <a:lnTo>
                    <a:pt x="3099827" y="191292"/>
                  </a:lnTo>
                  <a:lnTo>
                    <a:pt x="3068796" y="157511"/>
                  </a:lnTo>
                  <a:lnTo>
                    <a:pt x="3035015" y="126480"/>
                  </a:lnTo>
                  <a:lnTo>
                    <a:pt x="2998675" y="98387"/>
                  </a:lnTo>
                  <a:lnTo>
                    <a:pt x="2959965" y="73424"/>
                  </a:lnTo>
                  <a:lnTo>
                    <a:pt x="2919076" y="51781"/>
                  </a:lnTo>
                  <a:lnTo>
                    <a:pt x="2876198" y="33646"/>
                  </a:lnTo>
                  <a:lnTo>
                    <a:pt x="2831520" y="19211"/>
                  </a:lnTo>
                  <a:lnTo>
                    <a:pt x="2785232" y="8664"/>
                  </a:lnTo>
                  <a:lnTo>
                    <a:pt x="2737526" y="2197"/>
                  </a:lnTo>
                  <a:lnTo>
                    <a:pt x="2688589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48471" y="1280160"/>
              <a:ext cx="3226435" cy="5160645"/>
            </a:xfrm>
            <a:custGeom>
              <a:avLst/>
              <a:gdLst/>
              <a:ahLst/>
              <a:cxnLst/>
              <a:rect l="l" t="t" r="r" b="b"/>
              <a:pathLst>
                <a:path w="3226434" h="5160645">
                  <a:moveTo>
                    <a:pt x="0" y="537717"/>
                  </a:moveTo>
                  <a:lnTo>
                    <a:pt x="2197" y="488781"/>
                  </a:lnTo>
                  <a:lnTo>
                    <a:pt x="8664" y="441075"/>
                  </a:lnTo>
                  <a:lnTo>
                    <a:pt x="19211" y="394787"/>
                  </a:lnTo>
                  <a:lnTo>
                    <a:pt x="33646" y="350109"/>
                  </a:lnTo>
                  <a:lnTo>
                    <a:pt x="51781" y="307231"/>
                  </a:lnTo>
                  <a:lnTo>
                    <a:pt x="73424" y="266342"/>
                  </a:lnTo>
                  <a:lnTo>
                    <a:pt x="98387" y="227632"/>
                  </a:lnTo>
                  <a:lnTo>
                    <a:pt x="126480" y="191292"/>
                  </a:lnTo>
                  <a:lnTo>
                    <a:pt x="157511" y="157511"/>
                  </a:lnTo>
                  <a:lnTo>
                    <a:pt x="191292" y="126480"/>
                  </a:lnTo>
                  <a:lnTo>
                    <a:pt x="227632" y="98387"/>
                  </a:lnTo>
                  <a:lnTo>
                    <a:pt x="266342" y="73424"/>
                  </a:lnTo>
                  <a:lnTo>
                    <a:pt x="307231" y="51781"/>
                  </a:lnTo>
                  <a:lnTo>
                    <a:pt x="350109" y="33646"/>
                  </a:lnTo>
                  <a:lnTo>
                    <a:pt x="394787" y="19211"/>
                  </a:lnTo>
                  <a:lnTo>
                    <a:pt x="441075" y="8664"/>
                  </a:lnTo>
                  <a:lnTo>
                    <a:pt x="488781" y="2197"/>
                  </a:lnTo>
                  <a:lnTo>
                    <a:pt x="537718" y="0"/>
                  </a:lnTo>
                  <a:lnTo>
                    <a:pt x="2688589" y="0"/>
                  </a:lnTo>
                  <a:lnTo>
                    <a:pt x="2737526" y="2197"/>
                  </a:lnTo>
                  <a:lnTo>
                    <a:pt x="2785232" y="8664"/>
                  </a:lnTo>
                  <a:lnTo>
                    <a:pt x="2831520" y="19211"/>
                  </a:lnTo>
                  <a:lnTo>
                    <a:pt x="2876198" y="33646"/>
                  </a:lnTo>
                  <a:lnTo>
                    <a:pt x="2919076" y="51781"/>
                  </a:lnTo>
                  <a:lnTo>
                    <a:pt x="2959965" y="73424"/>
                  </a:lnTo>
                  <a:lnTo>
                    <a:pt x="2998675" y="98387"/>
                  </a:lnTo>
                  <a:lnTo>
                    <a:pt x="3035015" y="126480"/>
                  </a:lnTo>
                  <a:lnTo>
                    <a:pt x="3068796" y="157511"/>
                  </a:lnTo>
                  <a:lnTo>
                    <a:pt x="3099827" y="191292"/>
                  </a:lnTo>
                  <a:lnTo>
                    <a:pt x="3127920" y="227632"/>
                  </a:lnTo>
                  <a:lnTo>
                    <a:pt x="3152883" y="266342"/>
                  </a:lnTo>
                  <a:lnTo>
                    <a:pt x="3174526" y="307231"/>
                  </a:lnTo>
                  <a:lnTo>
                    <a:pt x="3192661" y="350109"/>
                  </a:lnTo>
                  <a:lnTo>
                    <a:pt x="3207096" y="394787"/>
                  </a:lnTo>
                  <a:lnTo>
                    <a:pt x="3217643" y="441075"/>
                  </a:lnTo>
                  <a:lnTo>
                    <a:pt x="3224110" y="488781"/>
                  </a:lnTo>
                  <a:lnTo>
                    <a:pt x="3226307" y="537717"/>
                  </a:lnTo>
                  <a:lnTo>
                    <a:pt x="3226307" y="4622533"/>
                  </a:lnTo>
                  <a:lnTo>
                    <a:pt x="3224110" y="4671477"/>
                  </a:lnTo>
                  <a:lnTo>
                    <a:pt x="3217643" y="4719190"/>
                  </a:lnTo>
                  <a:lnTo>
                    <a:pt x="3207096" y="4765482"/>
                  </a:lnTo>
                  <a:lnTo>
                    <a:pt x="3192661" y="4810163"/>
                  </a:lnTo>
                  <a:lnTo>
                    <a:pt x="3174526" y="4853044"/>
                  </a:lnTo>
                  <a:lnTo>
                    <a:pt x="3152883" y="4893934"/>
                  </a:lnTo>
                  <a:lnTo>
                    <a:pt x="3127920" y="4932644"/>
                  </a:lnTo>
                  <a:lnTo>
                    <a:pt x="3099827" y="4968984"/>
                  </a:lnTo>
                  <a:lnTo>
                    <a:pt x="3068796" y="5002764"/>
                  </a:lnTo>
                  <a:lnTo>
                    <a:pt x="3035015" y="5033795"/>
                  </a:lnTo>
                  <a:lnTo>
                    <a:pt x="2998675" y="5061885"/>
                  </a:lnTo>
                  <a:lnTo>
                    <a:pt x="2959965" y="5086847"/>
                  </a:lnTo>
                  <a:lnTo>
                    <a:pt x="2919076" y="5108489"/>
                  </a:lnTo>
                  <a:lnTo>
                    <a:pt x="2876198" y="5126621"/>
                  </a:lnTo>
                  <a:lnTo>
                    <a:pt x="2831520" y="5141055"/>
                  </a:lnTo>
                  <a:lnTo>
                    <a:pt x="2785232" y="5151600"/>
                  </a:lnTo>
                  <a:lnTo>
                    <a:pt x="2737526" y="5158066"/>
                  </a:lnTo>
                  <a:lnTo>
                    <a:pt x="2688589" y="5160264"/>
                  </a:lnTo>
                  <a:lnTo>
                    <a:pt x="537718" y="5160264"/>
                  </a:lnTo>
                  <a:lnTo>
                    <a:pt x="488781" y="5158066"/>
                  </a:lnTo>
                  <a:lnTo>
                    <a:pt x="441075" y="5151600"/>
                  </a:lnTo>
                  <a:lnTo>
                    <a:pt x="394787" y="5141055"/>
                  </a:lnTo>
                  <a:lnTo>
                    <a:pt x="350109" y="5126621"/>
                  </a:lnTo>
                  <a:lnTo>
                    <a:pt x="307231" y="5108489"/>
                  </a:lnTo>
                  <a:lnTo>
                    <a:pt x="266342" y="5086847"/>
                  </a:lnTo>
                  <a:lnTo>
                    <a:pt x="227632" y="5061885"/>
                  </a:lnTo>
                  <a:lnTo>
                    <a:pt x="191292" y="5033795"/>
                  </a:lnTo>
                  <a:lnTo>
                    <a:pt x="157511" y="5002764"/>
                  </a:lnTo>
                  <a:lnTo>
                    <a:pt x="126480" y="4968984"/>
                  </a:lnTo>
                  <a:lnTo>
                    <a:pt x="98387" y="4932644"/>
                  </a:lnTo>
                  <a:lnTo>
                    <a:pt x="73424" y="4893934"/>
                  </a:lnTo>
                  <a:lnTo>
                    <a:pt x="51781" y="4853044"/>
                  </a:lnTo>
                  <a:lnTo>
                    <a:pt x="33646" y="4810163"/>
                  </a:lnTo>
                  <a:lnTo>
                    <a:pt x="19211" y="4765482"/>
                  </a:lnTo>
                  <a:lnTo>
                    <a:pt x="8664" y="4719190"/>
                  </a:lnTo>
                  <a:lnTo>
                    <a:pt x="2197" y="4671477"/>
                  </a:lnTo>
                  <a:lnTo>
                    <a:pt x="0" y="4622533"/>
                  </a:lnTo>
                  <a:lnTo>
                    <a:pt x="0" y="537717"/>
                  </a:lnTo>
                  <a:close/>
                </a:path>
              </a:pathLst>
            </a:custGeom>
            <a:ln w="57150">
              <a:solidFill>
                <a:srgbClr val="F97A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776259" y="1650492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Ч</a:t>
            </a: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ле</a:t>
            </a:r>
            <a:r>
              <a:rPr sz="1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ы</a:t>
            </a:r>
            <a:r>
              <a:rPr sz="1200" u="sng" spc="-11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</a:t>
            </a:r>
            <a:r>
              <a:rPr sz="1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ом</a:t>
            </a: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</a:t>
            </a:r>
            <a:r>
              <a:rPr sz="12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sz="1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sz="1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ии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639733" y="2072572"/>
            <a:ext cx="2943225" cy="344805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84785" marR="5080" indent="-172720" algn="just">
              <a:lnSpc>
                <a:spcPct val="104200"/>
              </a:lnSpc>
              <a:spcBef>
                <a:spcPts val="40"/>
              </a:spcBef>
              <a:buFont typeface="Arial MT"/>
              <a:buChar char="•"/>
              <a:tabLst>
                <a:tab pos="185420" algn="l"/>
                <a:tab pos="1175385" algn="l"/>
                <a:tab pos="2287905" algn="l"/>
              </a:tabLst>
            </a:pPr>
            <a:r>
              <a:rPr sz="1200" spc="-50" dirty="0">
                <a:latin typeface="Calibri"/>
                <a:cs typeface="Calibri"/>
              </a:rPr>
              <a:t>проводят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вторую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40" dirty="0">
                <a:latin typeface="Calibri"/>
                <a:cs typeface="Calibri"/>
              </a:rPr>
              <a:t>часть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инструктажа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для 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участников: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ознакомление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участников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60" dirty="0">
                <a:latin typeface="Calibri"/>
                <a:cs typeface="Calibri"/>
              </a:rPr>
              <a:t>те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spc="-50" dirty="0">
                <a:latin typeface="Calibri"/>
                <a:cs typeface="Calibri"/>
              </a:rPr>
              <a:t>а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	</a:t>
            </a:r>
            <a:r>
              <a:rPr sz="1200" spc="-65" dirty="0">
                <a:latin typeface="Calibri"/>
                <a:cs typeface="Calibri"/>
              </a:rPr>
              <a:t>и</a:t>
            </a:r>
            <a:r>
              <a:rPr sz="1200" spc="-60" dirty="0">
                <a:latin typeface="Calibri"/>
                <a:cs typeface="Calibri"/>
              </a:rPr>
              <a:t>то</a:t>
            </a:r>
            <a:r>
              <a:rPr sz="1200" spc="-55" dirty="0">
                <a:latin typeface="Calibri"/>
                <a:cs typeface="Calibri"/>
              </a:rPr>
              <a:t>г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spc="-50" dirty="0">
                <a:latin typeface="Calibri"/>
                <a:cs typeface="Calibri"/>
              </a:rPr>
              <a:t>в</a:t>
            </a:r>
            <a:r>
              <a:rPr sz="1200" spc="-60" dirty="0">
                <a:latin typeface="Calibri"/>
                <a:cs typeface="Calibri"/>
              </a:rPr>
              <a:t>о</a:t>
            </a:r>
            <a:r>
              <a:rPr sz="1200" spc="-7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	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spc="-50" dirty="0">
                <a:latin typeface="Calibri"/>
                <a:cs typeface="Calibri"/>
              </a:rPr>
              <a:t>чи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 </a:t>
            </a:r>
            <a:r>
              <a:rPr sz="1200" spc="-55" dirty="0">
                <a:latin typeface="Calibri"/>
                <a:cs typeface="Calibri"/>
              </a:rPr>
              <a:t>(н</a:t>
            </a:r>
            <a:r>
              <a:rPr sz="1200" spc="-50" dirty="0">
                <a:latin typeface="Calibri"/>
                <a:cs typeface="Calibri"/>
              </a:rPr>
              <a:t>аи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spc="-50" dirty="0">
                <a:latin typeface="Calibri"/>
                <a:cs typeface="Calibri"/>
              </a:rPr>
              <a:t>ва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я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60" dirty="0">
                <a:latin typeface="Calibri"/>
                <a:cs typeface="Calibri"/>
              </a:rPr>
              <a:t>т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65" dirty="0">
                <a:latin typeface="Calibri"/>
                <a:cs typeface="Calibri"/>
              </a:rPr>
              <a:t>к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60" dirty="0">
                <a:latin typeface="Calibri"/>
                <a:cs typeface="Calibri"/>
              </a:rPr>
              <a:t>т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65" dirty="0">
                <a:latin typeface="Calibri"/>
                <a:cs typeface="Calibri"/>
              </a:rPr>
              <a:t>з</a:t>
            </a:r>
            <a:r>
              <a:rPr sz="1200" spc="-50" dirty="0">
                <a:latin typeface="Calibri"/>
                <a:cs typeface="Calibri"/>
              </a:rPr>
              <a:t>л</a:t>
            </a:r>
            <a:r>
              <a:rPr sz="1200" spc="-60" dirty="0">
                <a:latin typeface="Calibri"/>
                <a:cs typeface="Calibri"/>
              </a:rPr>
              <a:t>ож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ий</a:t>
            </a:r>
            <a:r>
              <a:rPr sz="1200" dirty="0">
                <a:latin typeface="Calibri"/>
                <a:cs typeface="Calibri"/>
              </a:rPr>
              <a:t>)</a:t>
            </a:r>
          </a:p>
          <a:p>
            <a:pPr marL="184785" marR="5080" indent="-172720" algn="just">
              <a:lnSpc>
                <a:spcPct val="1042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-55" dirty="0">
                <a:latin typeface="Calibri"/>
                <a:cs typeface="Calibri"/>
              </a:rPr>
              <a:t>контролируют</a:t>
            </a:r>
            <a:r>
              <a:rPr sz="1200" spc="-50" dirty="0">
                <a:latin typeface="Calibri"/>
                <a:cs typeface="Calibri"/>
              </a:rPr>
              <a:t> правильность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заполнения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участниками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регистрационных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полей 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80" dirty="0">
                <a:latin typeface="Calibri"/>
                <a:cs typeface="Calibri"/>
              </a:rPr>
              <a:t>б</a:t>
            </a:r>
            <a:r>
              <a:rPr sz="1200" spc="-50" dirty="0">
                <a:latin typeface="Calibri"/>
                <a:cs typeface="Calibri"/>
              </a:rPr>
              <a:t>ла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65" dirty="0">
                <a:latin typeface="Calibri"/>
                <a:cs typeface="Calibri"/>
              </a:rPr>
              <a:t>к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С(</a:t>
            </a:r>
            <a:r>
              <a:rPr sz="1200" spc="-50" dirty="0">
                <a:latin typeface="Calibri"/>
                <a:cs typeface="Calibri"/>
              </a:rPr>
              <a:t>ИИ</a:t>
            </a:r>
            <a:r>
              <a:rPr sz="1200" dirty="0">
                <a:latin typeface="Calibri"/>
                <a:cs typeface="Calibri"/>
              </a:rPr>
              <a:t>)</a:t>
            </a:r>
          </a:p>
          <a:p>
            <a:pPr marL="184785" indent="-172720" algn="just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0" dirty="0">
                <a:latin typeface="Calibri"/>
                <a:cs typeface="Calibri"/>
              </a:rPr>
              <a:t>объявляют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spc="-45" dirty="0">
                <a:latin typeface="Calibri"/>
                <a:cs typeface="Calibri"/>
              </a:rPr>
              <a:t>начало,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spc="-55" dirty="0">
                <a:latin typeface="Calibri"/>
                <a:cs typeface="Calibri"/>
              </a:rPr>
              <a:t>продолжительность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</a:p>
          <a:p>
            <a:pPr marL="184785" marR="5080" algn="just">
              <a:lnSpc>
                <a:spcPct val="104200"/>
              </a:lnSpc>
            </a:pPr>
            <a:r>
              <a:rPr sz="1200" spc="-45" dirty="0">
                <a:latin typeface="Calibri"/>
                <a:cs typeface="Calibri"/>
              </a:rPr>
              <a:t>время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окончания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выполнения</a:t>
            </a:r>
            <a:r>
              <a:rPr sz="1200" spc="-45" dirty="0">
                <a:latin typeface="Calibri"/>
                <a:cs typeface="Calibri"/>
              </a:rPr>
              <a:t> ИС(ИИ)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фиксирует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их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30" dirty="0">
                <a:latin typeface="Calibri"/>
                <a:cs typeface="Calibri"/>
              </a:rPr>
              <a:t>на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доске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(информационном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стенде)</a:t>
            </a:r>
            <a:endParaRPr sz="1200" dirty="0">
              <a:latin typeface="Calibri"/>
              <a:cs typeface="Calibri"/>
            </a:endParaRPr>
          </a:p>
          <a:p>
            <a:pPr marL="184785" marR="5080" indent="-172720" algn="just">
              <a:lnSpc>
                <a:spcPct val="1042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-50" dirty="0">
                <a:latin typeface="Calibri"/>
                <a:cs typeface="Calibri"/>
              </a:rPr>
              <a:t>п</a:t>
            </a:r>
            <a:r>
              <a:rPr sz="1200" spc="-4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65" dirty="0">
                <a:latin typeface="Calibri"/>
                <a:cs typeface="Calibri"/>
              </a:rPr>
              <a:t>п</a:t>
            </a:r>
            <a:r>
              <a:rPr sz="1200" spc="-55" dirty="0">
                <a:latin typeface="Calibri"/>
                <a:cs typeface="Calibri"/>
              </a:rPr>
              <a:t>р</a:t>
            </a:r>
            <a:r>
              <a:rPr sz="1200" spc="-45" dirty="0">
                <a:latin typeface="Calibri"/>
                <a:cs typeface="Calibri"/>
              </a:rPr>
              <a:t>о</a:t>
            </a:r>
            <a:r>
              <a:rPr sz="1200" spc="-50" dirty="0">
                <a:latin typeface="Calibri"/>
                <a:cs typeface="Calibri"/>
              </a:rPr>
              <a:t>в</a:t>
            </a:r>
            <a:r>
              <a:rPr sz="1200" spc="-60" dirty="0">
                <a:latin typeface="Calibri"/>
                <a:cs typeface="Calibri"/>
              </a:rPr>
              <a:t>ед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80" dirty="0">
                <a:latin typeface="Calibri"/>
                <a:cs typeface="Calibri"/>
              </a:rPr>
              <a:t>з</a:t>
            </a:r>
            <a:r>
              <a:rPr sz="1200" spc="-50" dirty="0">
                <a:latin typeface="Calibri"/>
                <a:cs typeface="Calibri"/>
              </a:rPr>
              <a:t>л</a:t>
            </a:r>
            <a:r>
              <a:rPr sz="1200" spc="-60" dirty="0">
                <a:latin typeface="Calibri"/>
                <a:cs typeface="Calibri"/>
              </a:rPr>
              <a:t>ож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70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з</a:t>
            </a:r>
            <a:r>
              <a:rPr sz="1200" spc="-50" dirty="0">
                <a:latin typeface="Calibri"/>
                <a:cs typeface="Calibri"/>
              </a:rPr>
              <a:t>ачи</a:t>
            </a:r>
            <a:r>
              <a:rPr sz="1200" spc="-45" dirty="0">
                <a:latin typeface="Calibri"/>
                <a:cs typeface="Calibri"/>
              </a:rPr>
              <a:t>ты</a:t>
            </a:r>
            <a:r>
              <a:rPr sz="1200" spc="-50" dirty="0">
                <a:latin typeface="Calibri"/>
                <a:cs typeface="Calibri"/>
              </a:rPr>
              <a:t>ва</a:t>
            </a:r>
            <a:r>
              <a:rPr sz="1200" spc="-7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60" dirty="0">
                <a:latin typeface="Calibri"/>
                <a:cs typeface="Calibri"/>
              </a:rPr>
              <a:t>т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65" dirty="0">
                <a:latin typeface="Calibri"/>
                <a:cs typeface="Calibri"/>
              </a:rPr>
              <a:t>кс</a:t>
            </a:r>
            <a:r>
              <a:rPr sz="1200" dirty="0">
                <a:latin typeface="Calibri"/>
                <a:cs typeface="Calibri"/>
              </a:rPr>
              <a:t>т  </a:t>
            </a:r>
            <a:r>
              <a:rPr sz="1200" spc="-45" dirty="0">
                <a:latin typeface="Calibri"/>
                <a:cs typeface="Calibri"/>
              </a:rPr>
              <a:t>вслух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трижды</a:t>
            </a:r>
            <a:r>
              <a:rPr sz="1200" spc="-40" dirty="0">
                <a:latin typeface="Calibri"/>
                <a:cs typeface="Calibri"/>
              </a:rPr>
              <a:t> после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объявления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начала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проведения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изложения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(интервал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между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ч</a:t>
            </a:r>
            <a:r>
              <a:rPr sz="1200" spc="-60" dirty="0">
                <a:latin typeface="Calibri"/>
                <a:cs typeface="Calibri"/>
              </a:rPr>
              <a:t>т</a:t>
            </a:r>
            <a:r>
              <a:rPr sz="1200" spc="-50" dirty="0">
                <a:latin typeface="Calibri"/>
                <a:cs typeface="Calibri"/>
              </a:rPr>
              <a:t>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6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м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ну</a:t>
            </a:r>
            <a:r>
              <a:rPr sz="1200" spc="-50" dirty="0">
                <a:latin typeface="Calibri"/>
                <a:cs typeface="Calibri"/>
              </a:rPr>
              <a:t>т</a:t>
            </a:r>
            <a:r>
              <a:rPr sz="1200" spc="-45" dirty="0">
                <a:latin typeface="Calibri"/>
                <a:cs typeface="Calibri"/>
              </a:rPr>
              <a:t>ы</a:t>
            </a:r>
            <a:r>
              <a:rPr sz="1200" dirty="0">
                <a:latin typeface="Calibri"/>
                <a:cs typeface="Calibri"/>
              </a:rPr>
              <a:t>)</a:t>
            </a:r>
          </a:p>
          <a:p>
            <a:pPr marL="184785" marR="5080" indent="-172720" algn="just">
              <a:lnSpc>
                <a:spcPct val="1042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-30" dirty="0">
                <a:latin typeface="Calibri"/>
                <a:cs typeface="Calibri"/>
              </a:rPr>
              <a:t>за</a:t>
            </a:r>
            <a:r>
              <a:rPr sz="1200" spc="-25" dirty="0">
                <a:latin typeface="Calibri"/>
                <a:cs typeface="Calibri"/>
              </a:rPr>
              <a:t> 30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минут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30" dirty="0">
                <a:latin typeface="Calibri"/>
                <a:cs typeface="Calibri"/>
              </a:rPr>
              <a:t>за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45" dirty="0">
                <a:latin typeface="Calibri"/>
                <a:cs typeface="Calibri"/>
              </a:rPr>
              <a:t>минут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30" dirty="0">
                <a:latin typeface="Calibri"/>
                <a:cs typeface="Calibri"/>
              </a:rPr>
              <a:t>до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окончания </a:t>
            </a:r>
            <a:r>
              <a:rPr sz="1200" spc="-45" dirty="0">
                <a:latin typeface="Calibri"/>
                <a:cs typeface="Calibri"/>
              </a:rPr>
              <a:t> ИС(ИИ)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сообщают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участникам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скором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з</a:t>
            </a:r>
            <a:r>
              <a:rPr sz="1200" spc="-50" dirty="0">
                <a:latin typeface="Calibri"/>
                <a:cs typeface="Calibri"/>
              </a:rPr>
              <a:t>аве</a:t>
            </a:r>
            <a:r>
              <a:rPr sz="1200" spc="-45" dirty="0">
                <a:latin typeface="Calibri"/>
                <a:cs typeface="Calibri"/>
              </a:rPr>
              <a:t>р</a:t>
            </a:r>
            <a:r>
              <a:rPr sz="1200" spc="-50" dirty="0">
                <a:latin typeface="Calibri"/>
                <a:cs typeface="Calibri"/>
              </a:rPr>
              <a:t>ше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14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апи</a:t>
            </a:r>
            <a:r>
              <a:rPr sz="1200" spc="-55" dirty="0">
                <a:latin typeface="Calibri"/>
                <a:cs typeface="Calibri"/>
              </a:rPr>
              <a:t>с</a:t>
            </a:r>
            <a:r>
              <a:rPr sz="1200" spc="-50" dirty="0">
                <a:latin typeface="Calibri"/>
                <a:cs typeface="Calibri"/>
              </a:rPr>
              <a:t>а</a:t>
            </a:r>
            <a:r>
              <a:rPr sz="1200" spc="-55" dirty="0">
                <a:latin typeface="Calibri"/>
                <a:cs typeface="Calibri"/>
              </a:rPr>
              <a:t>н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С(</a:t>
            </a:r>
            <a:r>
              <a:rPr sz="1200" spc="-50" dirty="0">
                <a:latin typeface="Calibri"/>
                <a:cs typeface="Calibri"/>
              </a:rPr>
              <a:t>ИИ</a:t>
            </a:r>
            <a:r>
              <a:rPr sz="1200" dirty="0">
                <a:latin typeface="Calibri"/>
                <a:cs typeface="Calibri"/>
              </a:rPr>
              <a:t>)</a:t>
            </a: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22218" y="1559507"/>
            <a:ext cx="515111" cy="4607052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7821709" y="1573133"/>
            <a:ext cx="515620" cy="4607560"/>
          </a:xfrm>
          <a:prstGeom prst="rect">
            <a:avLst/>
          </a:prstGeom>
          <a:ln w="6350">
            <a:solidFill>
              <a:srgbClr val="EC7C30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770"/>
              </a:spcBef>
            </a:pPr>
            <a:r>
              <a:rPr sz="1500" b="1" spc="-5" dirty="0">
                <a:latin typeface="Calibri"/>
                <a:cs typeface="Calibri"/>
              </a:rPr>
              <a:t>10.00</a:t>
            </a:r>
            <a:endParaRPr sz="1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 dirty="0">
              <a:latin typeface="Calibri"/>
              <a:cs typeface="Calibri"/>
            </a:endParaRPr>
          </a:p>
          <a:p>
            <a:pPr marL="213995" marR="204470" indent="-1905" algn="just">
              <a:lnSpc>
                <a:spcPct val="100000"/>
              </a:lnSpc>
            </a:pPr>
            <a:r>
              <a:rPr sz="1300" b="1" spc="-5" dirty="0">
                <a:latin typeface="Calibri"/>
                <a:cs typeface="Calibri"/>
              </a:rPr>
              <a:t>н  а  ч  а  л  о</a:t>
            </a:r>
            <a:endParaRPr sz="1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 dirty="0">
              <a:latin typeface="Calibri"/>
              <a:cs typeface="Calibri"/>
            </a:endParaRPr>
          </a:p>
          <a:p>
            <a:pPr marL="209550" marR="201930" indent="4445" algn="just">
              <a:lnSpc>
                <a:spcPct val="100000"/>
              </a:lnSpc>
              <a:spcBef>
                <a:spcPts val="5"/>
              </a:spcBef>
            </a:pPr>
            <a:r>
              <a:rPr sz="1300" b="1" spc="-5" dirty="0">
                <a:latin typeface="Calibri"/>
                <a:cs typeface="Calibri"/>
              </a:rPr>
              <a:t>п  р  о  в  е  д  е  н  и  я</a:t>
            </a:r>
            <a:endParaRPr sz="1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 dirty="0">
              <a:latin typeface="Calibri"/>
              <a:cs typeface="Calibri"/>
            </a:endParaRPr>
          </a:p>
          <a:p>
            <a:pPr marL="99695" marR="90805" indent="60960">
              <a:lnSpc>
                <a:spcPct val="100000"/>
              </a:lnSpc>
            </a:pPr>
            <a:r>
              <a:rPr sz="1300" b="1" spc="-10" dirty="0">
                <a:latin typeface="Calibri"/>
                <a:cs typeface="Calibri"/>
              </a:rPr>
              <a:t>ИС </a:t>
            </a:r>
            <a:r>
              <a:rPr sz="1300" b="1" spc="-5" dirty="0">
                <a:latin typeface="Calibri"/>
                <a:cs typeface="Calibri"/>
              </a:rPr>
              <a:t> (И</a:t>
            </a:r>
            <a:r>
              <a:rPr sz="1300" b="1" spc="-15" dirty="0">
                <a:latin typeface="Calibri"/>
                <a:cs typeface="Calibri"/>
              </a:rPr>
              <a:t>И</a:t>
            </a:r>
            <a:r>
              <a:rPr sz="1300" b="1" spc="-5" dirty="0">
                <a:latin typeface="Calibri"/>
                <a:cs typeface="Calibri"/>
              </a:rPr>
              <a:t>)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62755" y="594359"/>
            <a:ext cx="4155059" cy="389850"/>
          </a:xfrm>
          <a:prstGeom prst="rect">
            <a:avLst/>
          </a:prstGeom>
          <a:solidFill>
            <a:srgbClr val="4471C4"/>
          </a:solidFill>
          <a:ln w="12700">
            <a:solidFill>
              <a:srgbClr val="2E528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R="521970" algn="ctr">
              <a:lnSpc>
                <a:spcPct val="100000"/>
              </a:lnSpc>
              <a:spcBef>
                <a:spcPts val="880"/>
              </a:spcBef>
            </a:pP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день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7218" y="594359"/>
            <a:ext cx="2645537" cy="432953"/>
          </a:xfrm>
          <a:custGeom>
            <a:avLst/>
            <a:gdLst/>
            <a:ahLst/>
            <a:cxnLst/>
            <a:rect l="l" t="t" r="r" b="b"/>
            <a:pathLst>
              <a:path w="2715895" h="528955">
                <a:moveTo>
                  <a:pt x="2715768" y="0"/>
                </a:moveTo>
                <a:lnTo>
                  <a:pt x="0" y="0"/>
                </a:lnTo>
                <a:lnTo>
                  <a:pt x="0" y="528827"/>
                </a:lnTo>
                <a:lnTo>
                  <a:pt x="2715768" y="528827"/>
                </a:lnTo>
                <a:lnTo>
                  <a:pt x="2715768" y="0"/>
                </a:lnTo>
                <a:close/>
              </a:path>
            </a:pathLst>
          </a:custGeom>
          <a:solidFill>
            <a:srgbClr val="A9D1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17219" y="594359"/>
            <a:ext cx="2622804" cy="389850"/>
          </a:xfrm>
          <a:prstGeom prst="rect">
            <a:avLst/>
          </a:prstGeom>
          <a:ln w="12700">
            <a:solidFill>
              <a:srgbClr val="2E528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880"/>
              </a:spcBef>
            </a:pP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позднее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чем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день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410957" y="356166"/>
            <a:ext cx="4690110" cy="818776"/>
            <a:chOff x="7410957" y="304545"/>
            <a:chExt cx="4690110" cy="1107440"/>
          </a:xfrm>
        </p:grpSpPr>
        <p:sp>
          <p:nvSpPr>
            <p:cNvPr id="28" name="object 28"/>
            <p:cNvSpPr/>
            <p:nvPr/>
          </p:nvSpPr>
          <p:spPr>
            <a:xfrm>
              <a:off x="7417307" y="310895"/>
              <a:ext cx="4677410" cy="1094740"/>
            </a:xfrm>
            <a:custGeom>
              <a:avLst/>
              <a:gdLst/>
              <a:ahLst/>
              <a:cxnLst/>
              <a:rect l="l" t="t" r="r" b="b"/>
              <a:pathLst>
                <a:path w="4677409" h="1094740">
                  <a:moveTo>
                    <a:pt x="4130040" y="0"/>
                  </a:moveTo>
                  <a:lnTo>
                    <a:pt x="4130040" y="273557"/>
                  </a:lnTo>
                  <a:lnTo>
                    <a:pt x="0" y="273557"/>
                  </a:lnTo>
                  <a:lnTo>
                    <a:pt x="0" y="820674"/>
                  </a:lnTo>
                  <a:lnTo>
                    <a:pt x="4130040" y="820674"/>
                  </a:lnTo>
                  <a:lnTo>
                    <a:pt x="4130040" y="1094231"/>
                  </a:lnTo>
                  <a:lnTo>
                    <a:pt x="4677156" y="547115"/>
                  </a:lnTo>
                  <a:lnTo>
                    <a:pt x="4130040" y="0"/>
                  </a:lnTo>
                  <a:close/>
                </a:path>
              </a:pathLst>
            </a:custGeom>
            <a:solidFill>
              <a:srgbClr val="F97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417307" y="310895"/>
              <a:ext cx="4677410" cy="1094740"/>
            </a:xfrm>
            <a:custGeom>
              <a:avLst/>
              <a:gdLst/>
              <a:ahLst/>
              <a:cxnLst/>
              <a:rect l="l" t="t" r="r" b="b"/>
              <a:pathLst>
                <a:path w="4677409" h="1094740">
                  <a:moveTo>
                    <a:pt x="0" y="273557"/>
                  </a:moveTo>
                  <a:lnTo>
                    <a:pt x="4130040" y="273557"/>
                  </a:lnTo>
                  <a:lnTo>
                    <a:pt x="4130040" y="0"/>
                  </a:lnTo>
                  <a:lnTo>
                    <a:pt x="4677156" y="547115"/>
                  </a:lnTo>
                  <a:lnTo>
                    <a:pt x="4130040" y="1094231"/>
                  </a:lnTo>
                  <a:lnTo>
                    <a:pt x="4130040" y="820674"/>
                  </a:lnTo>
                  <a:lnTo>
                    <a:pt x="0" y="820674"/>
                  </a:lnTo>
                  <a:lnTo>
                    <a:pt x="0" y="27355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440039" y="644372"/>
            <a:ext cx="475196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9975" marR="5080" indent="-105791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Проведение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итогового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сочинения </a:t>
            </a:r>
            <a:r>
              <a:rPr sz="1800" b="1" spc="-3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(изложения)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130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3238B1-A1AC-47EA-ABC8-30949C406F6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6083" name="Прямоугольник 2"/>
          <p:cNvSpPr>
            <a:spLocks noChangeArrowheads="1"/>
          </p:cNvSpPr>
          <p:nvPr/>
        </p:nvSpPr>
        <p:spPr bwMode="auto">
          <a:xfrm>
            <a:off x="1007534" y="232833"/>
            <a:ext cx="10657417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667" b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кампания, как составная часть подготовки, организации и проведения ГИА. </a:t>
            </a:r>
            <a:r>
              <a:rPr lang="ru-RU" altLang="ru-RU" sz="2667" b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«ЕГЭ с родителями»</a:t>
            </a:r>
          </a:p>
        </p:txBody>
      </p:sp>
      <p:pic>
        <p:nvPicPr>
          <p:cNvPr id="4608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6" t="7114" r="37720" b="10368"/>
          <a:stretch>
            <a:fillRect/>
          </a:stretch>
        </p:blipFill>
        <p:spPr bwMode="auto">
          <a:xfrm>
            <a:off x="7440084" y="1174751"/>
            <a:ext cx="4597400" cy="553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Прямоугольник 3"/>
          <p:cNvSpPr>
            <a:spLocks noChangeArrowheads="1"/>
          </p:cNvSpPr>
          <p:nvPr/>
        </p:nvSpPr>
        <p:spPr bwMode="auto">
          <a:xfrm>
            <a:off x="7440084" y="5253568"/>
            <a:ext cx="1344083" cy="913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67"/>
              <a:t>просмотр видеоматериала </a:t>
            </a:r>
            <a:r>
              <a:rPr lang="ru-RU" altLang="ru-RU" sz="1067" b="1">
                <a:solidFill>
                  <a:srgbClr val="C00000"/>
                </a:solidFill>
              </a:rPr>
              <a:t>8199</a:t>
            </a:r>
            <a:r>
              <a:rPr lang="ru-RU" altLang="ru-RU" sz="1067"/>
              <a:t> на конец Акции, на 02.07.2022 </a:t>
            </a:r>
            <a:r>
              <a:rPr lang="ru-RU" altLang="ru-RU" sz="1067" b="1">
                <a:solidFill>
                  <a:srgbClr val="006600"/>
                </a:solidFill>
              </a:rPr>
              <a:t>- 8918</a:t>
            </a:r>
          </a:p>
        </p:txBody>
      </p:sp>
      <p:sp>
        <p:nvSpPr>
          <p:cNvPr id="49158" name="Прямоугольник 4"/>
          <p:cNvSpPr>
            <a:spLocks noChangeArrowheads="1"/>
          </p:cNvSpPr>
          <p:nvPr/>
        </p:nvSpPr>
        <p:spPr bwMode="auto">
          <a:xfrm>
            <a:off x="912284" y="1346200"/>
            <a:ext cx="6265333" cy="538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09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2133" b="1" dirty="0">
                <a:solidFill>
                  <a:srgbClr val="C00000"/>
                </a:solidFill>
                <a:cs typeface="Calibri" panose="020F0502020204030204" pitchFamily="34" charset="0"/>
              </a:rPr>
              <a:t>Основными результатами Акции стали: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067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ru-RU" altLang="ru-RU" sz="1867" b="1" dirty="0">
                <a:solidFill>
                  <a:srgbClr val="C00000"/>
                </a:solidFill>
                <a:cs typeface="Calibri" panose="020F0502020204030204" pitchFamily="34" charset="0"/>
              </a:rPr>
              <a:t>48 ППЭ </a:t>
            </a:r>
            <a:r>
              <a:rPr lang="ru-RU" altLang="ru-RU" sz="1867" dirty="0">
                <a:cs typeface="Calibri" panose="020F0502020204030204" pitchFamily="34" charset="0"/>
              </a:rPr>
              <a:t>с общим числом участников более </a:t>
            </a:r>
            <a:r>
              <a:rPr lang="ru-RU" altLang="ru-RU" sz="1867" b="1" dirty="0">
                <a:solidFill>
                  <a:srgbClr val="C00000"/>
                </a:solidFill>
                <a:cs typeface="Calibri" panose="020F0502020204030204" pitchFamily="34" charset="0"/>
              </a:rPr>
              <a:t>500чел.</a:t>
            </a:r>
            <a:r>
              <a:rPr lang="ru-RU" altLang="ru-RU" sz="1867" dirty="0">
                <a:cs typeface="Calibri" panose="020F0502020204030204" pitchFamily="34" charset="0"/>
              </a:rPr>
              <a:t>;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endParaRPr lang="ru-RU" altLang="ru-RU" sz="1867" dirty="0"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067" dirty="0"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ru-RU" altLang="ru-RU" sz="1867" b="1" dirty="0">
                <a:solidFill>
                  <a:srgbClr val="C00000"/>
                </a:solidFill>
              </a:rPr>
              <a:t>40 и более человек </a:t>
            </a:r>
            <a:r>
              <a:rPr lang="ru-RU" altLang="ru-RU" sz="1867" dirty="0"/>
              <a:t>составило в городах Казани и Набережные Челны, а также в </a:t>
            </a:r>
            <a:r>
              <a:rPr lang="ru-RU" altLang="ru-RU" sz="1867" dirty="0" err="1"/>
              <a:t>Апастовском</a:t>
            </a:r>
            <a:r>
              <a:rPr lang="ru-RU" altLang="ru-RU" sz="1867" dirty="0"/>
              <a:t>, </a:t>
            </a:r>
            <a:r>
              <a:rPr lang="ru-RU" altLang="ru-RU" sz="1867" dirty="0" err="1"/>
              <a:t>Кукморском</a:t>
            </a:r>
            <a:r>
              <a:rPr lang="ru-RU" altLang="ru-RU" sz="1867" dirty="0"/>
              <a:t>, </a:t>
            </a:r>
            <a:r>
              <a:rPr lang="ru-RU" altLang="ru-RU" sz="1867" dirty="0" err="1"/>
              <a:t>Тукаевском</a:t>
            </a:r>
            <a:r>
              <a:rPr lang="ru-RU" altLang="ru-RU" sz="1867" dirty="0"/>
              <a:t>, </a:t>
            </a:r>
            <a:r>
              <a:rPr lang="ru-RU" altLang="ru-RU" sz="1867" dirty="0" err="1"/>
              <a:t>Черемшанском</a:t>
            </a:r>
            <a:r>
              <a:rPr lang="ru-RU" altLang="ru-RU" sz="1867" dirty="0"/>
              <a:t>, Лениногорском, Зеленодольском, </a:t>
            </a:r>
            <a:r>
              <a:rPr lang="ru-RU" altLang="ru-RU" sz="1867" dirty="0" err="1"/>
              <a:t>Чистопольском</a:t>
            </a:r>
            <a:r>
              <a:rPr lang="ru-RU" altLang="ru-RU" sz="1867" dirty="0"/>
              <a:t> и </a:t>
            </a:r>
            <a:r>
              <a:rPr lang="ru-RU" altLang="ru-RU" sz="1867" dirty="0" err="1"/>
              <a:t>Сармановском</a:t>
            </a:r>
            <a:r>
              <a:rPr lang="ru-RU" altLang="ru-RU" sz="1867" dirty="0"/>
              <a:t> муниципальных районах</a:t>
            </a:r>
            <a:r>
              <a:rPr lang="ru-RU" altLang="ru-RU" sz="1867" dirty="0">
                <a:cs typeface="Times New Roman" panose="02020603050405020304" pitchFamily="18" charset="0"/>
              </a:rPr>
              <a:t>),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endParaRPr lang="ru-RU" altLang="ru-RU" sz="1867" dirty="0"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067" dirty="0"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1867" dirty="0">
                <a:cs typeface="Times New Roman" panose="02020603050405020304" pitchFamily="18" charset="0"/>
              </a:rPr>
              <a:t>числом просмотров более </a:t>
            </a:r>
            <a:r>
              <a:rPr lang="ru-RU" altLang="ru-RU" sz="1867" b="1" dirty="0">
                <a:solidFill>
                  <a:srgbClr val="C00000"/>
                </a:solidFill>
                <a:cs typeface="Times New Roman" panose="02020603050405020304" pitchFamily="18" charset="0"/>
              </a:rPr>
              <a:t>55000 раз </a:t>
            </a:r>
            <a:r>
              <a:rPr lang="ru-RU" altLang="ru-RU" sz="1867" dirty="0">
                <a:cs typeface="Times New Roman" panose="02020603050405020304" pitchFamily="18" charset="0"/>
              </a:rPr>
              <a:t>в социальных сетях всеми муниципальными образованиями (100%);</a:t>
            </a:r>
          </a:p>
          <a:p>
            <a:pPr indent="0" algn="just">
              <a:spcBef>
                <a:spcPct val="0"/>
              </a:spcBef>
              <a:buNone/>
              <a:defRPr/>
            </a:pPr>
            <a:endParaRPr lang="ru-RU" altLang="ru-RU" sz="1867" dirty="0"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067" dirty="0"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1867" dirty="0"/>
              <a:t>информирование в региональных СМИ (http://tatmedia.ru/smitatmedia/ и иные) (</a:t>
            </a:r>
            <a:r>
              <a:rPr lang="ru-RU" altLang="ru-RU" sz="1867" b="1" dirty="0">
                <a:solidFill>
                  <a:srgbClr val="C00000"/>
                </a:solidFill>
              </a:rPr>
              <a:t>33 публикации</a:t>
            </a:r>
            <a:r>
              <a:rPr lang="ru-RU" altLang="ru-RU" sz="1867" dirty="0"/>
              <a:t>), а также на телевидении (</a:t>
            </a:r>
            <a:r>
              <a:rPr lang="ru-RU" altLang="ru-RU" sz="1867" b="1" dirty="0">
                <a:solidFill>
                  <a:srgbClr val="C00000"/>
                </a:solidFill>
              </a:rPr>
              <a:t>14 выпусков</a:t>
            </a:r>
            <a:r>
              <a:rPr lang="ru-RU" altLang="ru-RU" sz="1867" dirty="0"/>
              <a:t>) </a:t>
            </a:r>
            <a:endParaRPr lang="ru-RU" altLang="ru-RU" sz="1867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8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3449" y="450850"/>
            <a:ext cx="10948161" cy="967105"/>
            <a:chOff x="310641" y="450850"/>
            <a:chExt cx="11570970" cy="967105"/>
          </a:xfrm>
          <a:solidFill>
            <a:srgbClr val="C00000"/>
          </a:solidFill>
        </p:grpSpPr>
        <p:sp>
          <p:nvSpPr>
            <p:cNvPr id="3" name="object 3"/>
            <p:cNvSpPr/>
            <p:nvPr/>
          </p:nvSpPr>
          <p:spPr>
            <a:xfrm>
              <a:off x="316991" y="457200"/>
              <a:ext cx="11558270" cy="954405"/>
            </a:xfrm>
            <a:custGeom>
              <a:avLst/>
              <a:gdLst/>
              <a:ahLst/>
              <a:cxnLst/>
              <a:rect l="l" t="t" r="r" b="b"/>
              <a:pathLst>
                <a:path w="11558270" h="954405">
                  <a:moveTo>
                    <a:pt x="11081004" y="0"/>
                  </a:moveTo>
                  <a:lnTo>
                    <a:pt x="11081004" y="238505"/>
                  </a:lnTo>
                  <a:lnTo>
                    <a:pt x="0" y="238505"/>
                  </a:lnTo>
                  <a:lnTo>
                    <a:pt x="0" y="715517"/>
                  </a:lnTo>
                  <a:lnTo>
                    <a:pt x="11081004" y="715517"/>
                  </a:lnTo>
                  <a:lnTo>
                    <a:pt x="11081004" y="954024"/>
                  </a:lnTo>
                  <a:lnTo>
                    <a:pt x="11558016" y="477012"/>
                  </a:lnTo>
                  <a:lnTo>
                    <a:pt x="110810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16991" y="457200"/>
              <a:ext cx="11558270" cy="954405"/>
            </a:xfrm>
            <a:custGeom>
              <a:avLst/>
              <a:gdLst/>
              <a:ahLst/>
              <a:cxnLst/>
              <a:rect l="l" t="t" r="r" b="b"/>
              <a:pathLst>
                <a:path w="11558270" h="954405">
                  <a:moveTo>
                    <a:pt x="0" y="238505"/>
                  </a:moveTo>
                  <a:lnTo>
                    <a:pt x="11081004" y="238505"/>
                  </a:lnTo>
                  <a:lnTo>
                    <a:pt x="11081004" y="0"/>
                  </a:lnTo>
                  <a:lnTo>
                    <a:pt x="11558016" y="477012"/>
                  </a:lnTo>
                  <a:lnTo>
                    <a:pt x="11081004" y="954024"/>
                  </a:lnTo>
                  <a:lnTo>
                    <a:pt x="11081004" y="715517"/>
                  </a:lnTo>
                  <a:lnTo>
                    <a:pt x="0" y="715517"/>
                  </a:lnTo>
                  <a:lnTo>
                    <a:pt x="0" y="238505"/>
                  </a:lnTo>
                  <a:close/>
                </a:path>
              </a:pathLst>
            </a:custGeom>
            <a:grpFill/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0376" y="783198"/>
            <a:ext cx="73435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chemeClr val="bg1"/>
                </a:solidFill>
              </a:rPr>
              <a:t>Продолжительность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написания</a:t>
            </a:r>
            <a:r>
              <a:rPr sz="1800" spc="-20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ИС(ИИ) 3 </a:t>
            </a:r>
            <a:r>
              <a:rPr sz="1800" spc="-5" dirty="0" err="1" smtClean="0">
                <a:solidFill>
                  <a:schemeClr val="bg1"/>
                </a:solidFill>
              </a:rPr>
              <a:t>часа</a:t>
            </a:r>
            <a:r>
              <a:rPr lang="ru-RU" sz="1800" spc="-5" dirty="0" smtClean="0">
                <a:solidFill>
                  <a:schemeClr val="bg1"/>
                </a:solidFill>
              </a:rPr>
              <a:t> </a:t>
            </a:r>
            <a:r>
              <a:rPr sz="1800" spc="-25" dirty="0" smtClean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55 </a:t>
            </a:r>
            <a:r>
              <a:rPr sz="1800" spc="-5" dirty="0">
                <a:solidFill>
                  <a:schemeClr val="bg1"/>
                </a:solidFill>
              </a:rPr>
              <a:t>минут</a:t>
            </a:r>
            <a:endParaRPr sz="1800" dirty="0">
              <a:solidFill>
                <a:schemeClr val="bg1"/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9476" y="4031167"/>
            <a:ext cx="954024" cy="88696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3047" y="5451158"/>
            <a:ext cx="954024" cy="88544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9476" y="2805615"/>
            <a:ext cx="954024" cy="88696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2032390" y="1398938"/>
            <a:ext cx="7320260" cy="2390099"/>
            <a:chOff x="1524000" y="1371600"/>
            <a:chExt cx="6121069" cy="2390099"/>
          </a:xfrm>
        </p:grpSpPr>
        <p:sp>
          <p:nvSpPr>
            <p:cNvPr id="10" name="object 10"/>
            <p:cNvSpPr/>
            <p:nvPr/>
          </p:nvSpPr>
          <p:spPr>
            <a:xfrm>
              <a:off x="1524000" y="1371600"/>
              <a:ext cx="6103620" cy="1099185"/>
            </a:xfrm>
            <a:custGeom>
              <a:avLst/>
              <a:gdLst/>
              <a:ahLst/>
              <a:cxnLst/>
              <a:rect l="l" t="t" r="r" b="b"/>
              <a:pathLst>
                <a:path w="6103620" h="1099185">
                  <a:moveTo>
                    <a:pt x="5920485" y="0"/>
                  </a:moveTo>
                  <a:lnTo>
                    <a:pt x="183133" y="0"/>
                  </a:lnTo>
                  <a:lnTo>
                    <a:pt x="134467" y="6545"/>
                  </a:lnTo>
                  <a:lnTo>
                    <a:pt x="90725" y="25014"/>
                  </a:lnTo>
                  <a:lnTo>
                    <a:pt x="53657" y="53657"/>
                  </a:lnTo>
                  <a:lnTo>
                    <a:pt x="25014" y="90725"/>
                  </a:lnTo>
                  <a:lnTo>
                    <a:pt x="6545" y="134467"/>
                  </a:lnTo>
                  <a:lnTo>
                    <a:pt x="0" y="183134"/>
                  </a:lnTo>
                  <a:lnTo>
                    <a:pt x="0" y="915670"/>
                  </a:lnTo>
                  <a:lnTo>
                    <a:pt x="6545" y="964336"/>
                  </a:lnTo>
                  <a:lnTo>
                    <a:pt x="25014" y="1008078"/>
                  </a:lnTo>
                  <a:lnTo>
                    <a:pt x="53657" y="1045146"/>
                  </a:lnTo>
                  <a:lnTo>
                    <a:pt x="90725" y="1073789"/>
                  </a:lnTo>
                  <a:lnTo>
                    <a:pt x="134467" y="1092258"/>
                  </a:lnTo>
                  <a:lnTo>
                    <a:pt x="183133" y="1098803"/>
                  </a:lnTo>
                  <a:lnTo>
                    <a:pt x="5920485" y="1098803"/>
                  </a:lnTo>
                  <a:lnTo>
                    <a:pt x="5969152" y="1092258"/>
                  </a:lnTo>
                  <a:lnTo>
                    <a:pt x="6012894" y="1073789"/>
                  </a:lnTo>
                  <a:lnTo>
                    <a:pt x="6049962" y="1045146"/>
                  </a:lnTo>
                  <a:lnTo>
                    <a:pt x="6078605" y="1008078"/>
                  </a:lnTo>
                  <a:lnTo>
                    <a:pt x="6097074" y="964336"/>
                  </a:lnTo>
                  <a:lnTo>
                    <a:pt x="6103620" y="915670"/>
                  </a:lnTo>
                  <a:lnTo>
                    <a:pt x="6103620" y="183134"/>
                  </a:lnTo>
                  <a:lnTo>
                    <a:pt x="6097074" y="134467"/>
                  </a:lnTo>
                  <a:lnTo>
                    <a:pt x="6078605" y="90725"/>
                  </a:lnTo>
                  <a:lnTo>
                    <a:pt x="6049962" y="53657"/>
                  </a:lnTo>
                  <a:lnTo>
                    <a:pt x="6012894" y="25014"/>
                  </a:lnTo>
                  <a:lnTo>
                    <a:pt x="5969152" y="6545"/>
                  </a:lnTo>
                  <a:lnTo>
                    <a:pt x="5920485" y="0"/>
                  </a:lnTo>
                  <a:close/>
                </a:path>
              </a:pathLst>
            </a:custGeom>
            <a:solidFill>
              <a:srgbClr val="FDE0DE"/>
            </a:solidFill>
          </p:spPr>
          <p:txBody>
            <a:bodyPr wrap="square" lIns="0" tIns="0" rIns="0" bIns="0" rtlCol="0"/>
            <a:lstStyle/>
            <a:p>
              <a:endParaRPr sz="1600"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0" y="1371600"/>
              <a:ext cx="6103620" cy="1099185"/>
            </a:xfrm>
            <a:custGeom>
              <a:avLst/>
              <a:gdLst/>
              <a:ahLst/>
              <a:cxnLst/>
              <a:rect l="l" t="t" r="r" b="b"/>
              <a:pathLst>
                <a:path w="6103620" h="1099185">
                  <a:moveTo>
                    <a:pt x="0" y="183134"/>
                  </a:moveTo>
                  <a:lnTo>
                    <a:pt x="6545" y="134467"/>
                  </a:lnTo>
                  <a:lnTo>
                    <a:pt x="25014" y="90725"/>
                  </a:lnTo>
                  <a:lnTo>
                    <a:pt x="53657" y="53657"/>
                  </a:lnTo>
                  <a:lnTo>
                    <a:pt x="90725" y="25014"/>
                  </a:lnTo>
                  <a:lnTo>
                    <a:pt x="134467" y="6545"/>
                  </a:lnTo>
                  <a:lnTo>
                    <a:pt x="183133" y="0"/>
                  </a:lnTo>
                  <a:lnTo>
                    <a:pt x="5920485" y="0"/>
                  </a:lnTo>
                  <a:lnTo>
                    <a:pt x="5969152" y="6545"/>
                  </a:lnTo>
                  <a:lnTo>
                    <a:pt x="6012894" y="25014"/>
                  </a:lnTo>
                  <a:lnTo>
                    <a:pt x="6049962" y="53657"/>
                  </a:lnTo>
                  <a:lnTo>
                    <a:pt x="6078605" y="90725"/>
                  </a:lnTo>
                  <a:lnTo>
                    <a:pt x="6097074" y="134467"/>
                  </a:lnTo>
                  <a:lnTo>
                    <a:pt x="6103620" y="183134"/>
                  </a:lnTo>
                  <a:lnTo>
                    <a:pt x="6103620" y="915670"/>
                  </a:lnTo>
                  <a:lnTo>
                    <a:pt x="6097074" y="964336"/>
                  </a:lnTo>
                  <a:lnTo>
                    <a:pt x="6078605" y="1008078"/>
                  </a:lnTo>
                  <a:lnTo>
                    <a:pt x="6049962" y="1045146"/>
                  </a:lnTo>
                  <a:lnTo>
                    <a:pt x="6012894" y="1073789"/>
                  </a:lnTo>
                  <a:lnTo>
                    <a:pt x="5969152" y="1092258"/>
                  </a:lnTo>
                  <a:lnTo>
                    <a:pt x="5920485" y="1098803"/>
                  </a:lnTo>
                  <a:lnTo>
                    <a:pt x="183133" y="1098803"/>
                  </a:lnTo>
                  <a:lnTo>
                    <a:pt x="134467" y="1092258"/>
                  </a:lnTo>
                  <a:lnTo>
                    <a:pt x="90725" y="1073789"/>
                  </a:lnTo>
                  <a:lnTo>
                    <a:pt x="53657" y="1045146"/>
                  </a:lnTo>
                  <a:lnTo>
                    <a:pt x="25014" y="1008078"/>
                  </a:lnTo>
                  <a:lnTo>
                    <a:pt x="6545" y="964336"/>
                  </a:lnTo>
                  <a:lnTo>
                    <a:pt x="0" y="915670"/>
                  </a:lnTo>
                  <a:lnTo>
                    <a:pt x="0" y="183134"/>
                  </a:lnTo>
                  <a:close/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41449" y="2717562"/>
              <a:ext cx="6103620" cy="1044137"/>
            </a:xfrm>
            <a:custGeom>
              <a:avLst/>
              <a:gdLst/>
              <a:ahLst/>
              <a:cxnLst/>
              <a:rect l="l" t="t" r="r" b="b"/>
              <a:pathLst>
                <a:path w="6103620" h="798829">
                  <a:moveTo>
                    <a:pt x="5970524" y="0"/>
                  </a:moveTo>
                  <a:lnTo>
                    <a:pt x="133095" y="0"/>
                  </a:lnTo>
                  <a:lnTo>
                    <a:pt x="91017" y="6782"/>
                  </a:lnTo>
                  <a:lnTo>
                    <a:pt x="54479" y="25672"/>
                  </a:lnTo>
                  <a:lnTo>
                    <a:pt x="25672" y="54479"/>
                  </a:lnTo>
                  <a:lnTo>
                    <a:pt x="6782" y="91017"/>
                  </a:lnTo>
                  <a:lnTo>
                    <a:pt x="0" y="133096"/>
                  </a:lnTo>
                  <a:lnTo>
                    <a:pt x="0" y="665480"/>
                  </a:lnTo>
                  <a:lnTo>
                    <a:pt x="6782" y="707558"/>
                  </a:lnTo>
                  <a:lnTo>
                    <a:pt x="25672" y="744096"/>
                  </a:lnTo>
                  <a:lnTo>
                    <a:pt x="54479" y="772903"/>
                  </a:lnTo>
                  <a:lnTo>
                    <a:pt x="91017" y="791793"/>
                  </a:lnTo>
                  <a:lnTo>
                    <a:pt x="133095" y="798576"/>
                  </a:lnTo>
                  <a:lnTo>
                    <a:pt x="5970524" y="798576"/>
                  </a:lnTo>
                  <a:lnTo>
                    <a:pt x="6012602" y="791793"/>
                  </a:lnTo>
                  <a:lnTo>
                    <a:pt x="6049140" y="772903"/>
                  </a:lnTo>
                  <a:lnTo>
                    <a:pt x="6077947" y="744096"/>
                  </a:lnTo>
                  <a:lnTo>
                    <a:pt x="6096837" y="707558"/>
                  </a:lnTo>
                  <a:lnTo>
                    <a:pt x="6103620" y="665480"/>
                  </a:lnTo>
                  <a:lnTo>
                    <a:pt x="6103620" y="133096"/>
                  </a:lnTo>
                  <a:lnTo>
                    <a:pt x="6096837" y="91017"/>
                  </a:lnTo>
                  <a:lnTo>
                    <a:pt x="6077947" y="54479"/>
                  </a:lnTo>
                  <a:lnTo>
                    <a:pt x="6049140" y="25672"/>
                  </a:lnTo>
                  <a:lnTo>
                    <a:pt x="6012602" y="6782"/>
                  </a:lnTo>
                  <a:lnTo>
                    <a:pt x="5970524" y="0"/>
                  </a:lnTo>
                  <a:close/>
                </a:path>
              </a:pathLst>
            </a:custGeom>
            <a:solidFill>
              <a:srgbClr val="FDE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009336" y="4002592"/>
            <a:ext cx="7355251" cy="855980"/>
            <a:chOff x="1522857" y="3781425"/>
            <a:chExt cx="6090920" cy="855980"/>
          </a:xfrm>
        </p:grpSpPr>
        <p:sp>
          <p:nvSpPr>
            <p:cNvPr id="15" name="object 15"/>
            <p:cNvSpPr/>
            <p:nvPr/>
          </p:nvSpPr>
          <p:spPr>
            <a:xfrm>
              <a:off x="1551432" y="3810000"/>
              <a:ext cx="6033770" cy="798830"/>
            </a:xfrm>
            <a:custGeom>
              <a:avLst/>
              <a:gdLst/>
              <a:ahLst/>
              <a:cxnLst/>
              <a:rect l="l" t="t" r="r" b="b"/>
              <a:pathLst>
                <a:path w="6033770" h="798829">
                  <a:moveTo>
                    <a:pt x="5900420" y="0"/>
                  </a:moveTo>
                  <a:lnTo>
                    <a:pt x="133095" y="0"/>
                  </a:lnTo>
                  <a:lnTo>
                    <a:pt x="91017" y="6782"/>
                  </a:lnTo>
                  <a:lnTo>
                    <a:pt x="54479" y="25672"/>
                  </a:lnTo>
                  <a:lnTo>
                    <a:pt x="25672" y="54479"/>
                  </a:lnTo>
                  <a:lnTo>
                    <a:pt x="6782" y="91017"/>
                  </a:lnTo>
                  <a:lnTo>
                    <a:pt x="0" y="133095"/>
                  </a:lnTo>
                  <a:lnTo>
                    <a:pt x="0" y="665480"/>
                  </a:lnTo>
                  <a:lnTo>
                    <a:pt x="6782" y="707558"/>
                  </a:lnTo>
                  <a:lnTo>
                    <a:pt x="25672" y="744096"/>
                  </a:lnTo>
                  <a:lnTo>
                    <a:pt x="54479" y="772903"/>
                  </a:lnTo>
                  <a:lnTo>
                    <a:pt x="91017" y="791793"/>
                  </a:lnTo>
                  <a:lnTo>
                    <a:pt x="133095" y="798576"/>
                  </a:lnTo>
                  <a:lnTo>
                    <a:pt x="5900420" y="798576"/>
                  </a:lnTo>
                  <a:lnTo>
                    <a:pt x="5942498" y="791793"/>
                  </a:lnTo>
                  <a:lnTo>
                    <a:pt x="5979036" y="772903"/>
                  </a:lnTo>
                  <a:lnTo>
                    <a:pt x="6007843" y="744096"/>
                  </a:lnTo>
                  <a:lnTo>
                    <a:pt x="6026733" y="707558"/>
                  </a:lnTo>
                  <a:lnTo>
                    <a:pt x="6033516" y="665480"/>
                  </a:lnTo>
                  <a:lnTo>
                    <a:pt x="6033516" y="133095"/>
                  </a:lnTo>
                  <a:lnTo>
                    <a:pt x="6026733" y="91017"/>
                  </a:lnTo>
                  <a:lnTo>
                    <a:pt x="6007843" y="54479"/>
                  </a:lnTo>
                  <a:lnTo>
                    <a:pt x="5979036" y="25672"/>
                  </a:lnTo>
                  <a:lnTo>
                    <a:pt x="5942498" y="6782"/>
                  </a:lnTo>
                  <a:lnTo>
                    <a:pt x="5900420" y="0"/>
                  </a:lnTo>
                  <a:close/>
                </a:path>
              </a:pathLst>
            </a:custGeom>
            <a:solidFill>
              <a:srgbClr val="FDE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51432" y="3810000"/>
              <a:ext cx="6033770" cy="798830"/>
            </a:xfrm>
            <a:custGeom>
              <a:avLst/>
              <a:gdLst/>
              <a:ahLst/>
              <a:cxnLst/>
              <a:rect l="l" t="t" r="r" b="b"/>
              <a:pathLst>
                <a:path w="6033770" h="798829">
                  <a:moveTo>
                    <a:pt x="0" y="133095"/>
                  </a:moveTo>
                  <a:lnTo>
                    <a:pt x="6782" y="91017"/>
                  </a:lnTo>
                  <a:lnTo>
                    <a:pt x="25672" y="54479"/>
                  </a:lnTo>
                  <a:lnTo>
                    <a:pt x="54479" y="25672"/>
                  </a:lnTo>
                  <a:lnTo>
                    <a:pt x="91017" y="6782"/>
                  </a:lnTo>
                  <a:lnTo>
                    <a:pt x="133095" y="0"/>
                  </a:lnTo>
                  <a:lnTo>
                    <a:pt x="5900420" y="0"/>
                  </a:lnTo>
                  <a:lnTo>
                    <a:pt x="5942498" y="6782"/>
                  </a:lnTo>
                  <a:lnTo>
                    <a:pt x="5979036" y="25672"/>
                  </a:lnTo>
                  <a:lnTo>
                    <a:pt x="6007843" y="54479"/>
                  </a:lnTo>
                  <a:lnTo>
                    <a:pt x="6026733" y="91017"/>
                  </a:lnTo>
                  <a:lnTo>
                    <a:pt x="6033516" y="133095"/>
                  </a:lnTo>
                  <a:lnTo>
                    <a:pt x="6033516" y="665480"/>
                  </a:lnTo>
                  <a:lnTo>
                    <a:pt x="6026733" y="707558"/>
                  </a:lnTo>
                  <a:lnTo>
                    <a:pt x="6007843" y="744096"/>
                  </a:lnTo>
                  <a:lnTo>
                    <a:pt x="5979036" y="772903"/>
                  </a:lnTo>
                  <a:lnTo>
                    <a:pt x="5942498" y="791793"/>
                  </a:lnTo>
                  <a:lnTo>
                    <a:pt x="5900420" y="798576"/>
                  </a:lnTo>
                  <a:lnTo>
                    <a:pt x="133095" y="798576"/>
                  </a:lnTo>
                  <a:lnTo>
                    <a:pt x="91017" y="791793"/>
                  </a:lnTo>
                  <a:lnTo>
                    <a:pt x="54479" y="772903"/>
                  </a:lnTo>
                  <a:lnTo>
                    <a:pt x="25672" y="744096"/>
                  </a:lnTo>
                  <a:lnTo>
                    <a:pt x="6782" y="707558"/>
                  </a:lnTo>
                  <a:lnTo>
                    <a:pt x="0" y="665480"/>
                  </a:lnTo>
                  <a:lnTo>
                    <a:pt x="0" y="133095"/>
                  </a:lnTo>
                  <a:close/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48643" y="4185361"/>
            <a:ext cx="693249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" marR="318135">
              <a:lnSpc>
                <a:spcPct val="100000"/>
              </a:lnSpc>
            </a:pPr>
            <a:r>
              <a:rPr sz="1600" spc="-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sz="16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участник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опоздал,</a:t>
            </a:r>
            <a:r>
              <a:rPr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</a:t>
            </a:r>
            <a:r>
              <a:rPr sz="160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ИС(ИИ),</a:t>
            </a:r>
            <a:r>
              <a:rPr sz="16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этом </a:t>
            </a:r>
            <a:r>
              <a:rPr sz="1600" spc="-3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окончания</a:t>
            </a:r>
            <a:r>
              <a:rPr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написания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продлевается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018754" y="5356652"/>
            <a:ext cx="7354590" cy="855980"/>
            <a:chOff x="1522857" y="4903089"/>
            <a:chExt cx="6090920" cy="855980"/>
          </a:xfrm>
        </p:grpSpPr>
        <p:sp>
          <p:nvSpPr>
            <p:cNvPr id="19" name="object 19"/>
            <p:cNvSpPr/>
            <p:nvPr/>
          </p:nvSpPr>
          <p:spPr>
            <a:xfrm>
              <a:off x="1551432" y="4931664"/>
              <a:ext cx="6033770" cy="798830"/>
            </a:xfrm>
            <a:custGeom>
              <a:avLst/>
              <a:gdLst/>
              <a:ahLst/>
              <a:cxnLst/>
              <a:rect l="l" t="t" r="r" b="b"/>
              <a:pathLst>
                <a:path w="6033770" h="798829">
                  <a:moveTo>
                    <a:pt x="5900420" y="0"/>
                  </a:moveTo>
                  <a:lnTo>
                    <a:pt x="133095" y="0"/>
                  </a:lnTo>
                  <a:lnTo>
                    <a:pt x="91017" y="6782"/>
                  </a:lnTo>
                  <a:lnTo>
                    <a:pt x="54479" y="25672"/>
                  </a:lnTo>
                  <a:lnTo>
                    <a:pt x="25672" y="54479"/>
                  </a:lnTo>
                  <a:lnTo>
                    <a:pt x="6782" y="91017"/>
                  </a:lnTo>
                  <a:lnTo>
                    <a:pt x="0" y="133096"/>
                  </a:lnTo>
                  <a:lnTo>
                    <a:pt x="0" y="665480"/>
                  </a:lnTo>
                  <a:lnTo>
                    <a:pt x="6782" y="707548"/>
                  </a:lnTo>
                  <a:lnTo>
                    <a:pt x="25672" y="744085"/>
                  </a:lnTo>
                  <a:lnTo>
                    <a:pt x="54479" y="772896"/>
                  </a:lnTo>
                  <a:lnTo>
                    <a:pt x="91017" y="791790"/>
                  </a:lnTo>
                  <a:lnTo>
                    <a:pt x="133095" y="798576"/>
                  </a:lnTo>
                  <a:lnTo>
                    <a:pt x="5900420" y="798576"/>
                  </a:lnTo>
                  <a:lnTo>
                    <a:pt x="5942498" y="791790"/>
                  </a:lnTo>
                  <a:lnTo>
                    <a:pt x="5979036" y="772896"/>
                  </a:lnTo>
                  <a:lnTo>
                    <a:pt x="6007843" y="744085"/>
                  </a:lnTo>
                  <a:lnTo>
                    <a:pt x="6026733" y="707548"/>
                  </a:lnTo>
                  <a:lnTo>
                    <a:pt x="6033516" y="665480"/>
                  </a:lnTo>
                  <a:lnTo>
                    <a:pt x="6033516" y="133096"/>
                  </a:lnTo>
                  <a:lnTo>
                    <a:pt x="6026733" y="91017"/>
                  </a:lnTo>
                  <a:lnTo>
                    <a:pt x="6007843" y="54479"/>
                  </a:lnTo>
                  <a:lnTo>
                    <a:pt x="5979036" y="25672"/>
                  </a:lnTo>
                  <a:lnTo>
                    <a:pt x="5942498" y="6782"/>
                  </a:lnTo>
                  <a:lnTo>
                    <a:pt x="5900420" y="0"/>
                  </a:lnTo>
                  <a:close/>
                </a:path>
              </a:pathLst>
            </a:custGeom>
            <a:solidFill>
              <a:srgbClr val="FDE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51432" y="4931664"/>
              <a:ext cx="6033770" cy="798830"/>
            </a:xfrm>
            <a:custGeom>
              <a:avLst/>
              <a:gdLst/>
              <a:ahLst/>
              <a:cxnLst/>
              <a:rect l="l" t="t" r="r" b="b"/>
              <a:pathLst>
                <a:path w="6033770" h="798829">
                  <a:moveTo>
                    <a:pt x="0" y="133096"/>
                  </a:moveTo>
                  <a:lnTo>
                    <a:pt x="6782" y="91017"/>
                  </a:lnTo>
                  <a:lnTo>
                    <a:pt x="25672" y="54479"/>
                  </a:lnTo>
                  <a:lnTo>
                    <a:pt x="54479" y="25672"/>
                  </a:lnTo>
                  <a:lnTo>
                    <a:pt x="91017" y="6782"/>
                  </a:lnTo>
                  <a:lnTo>
                    <a:pt x="133095" y="0"/>
                  </a:lnTo>
                  <a:lnTo>
                    <a:pt x="5900420" y="0"/>
                  </a:lnTo>
                  <a:lnTo>
                    <a:pt x="5942498" y="6782"/>
                  </a:lnTo>
                  <a:lnTo>
                    <a:pt x="5979036" y="25672"/>
                  </a:lnTo>
                  <a:lnTo>
                    <a:pt x="6007843" y="54479"/>
                  </a:lnTo>
                  <a:lnTo>
                    <a:pt x="6026733" y="91017"/>
                  </a:lnTo>
                  <a:lnTo>
                    <a:pt x="6033516" y="133096"/>
                  </a:lnTo>
                  <a:lnTo>
                    <a:pt x="6033516" y="665480"/>
                  </a:lnTo>
                  <a:lnTo>
                    <a:pt x="6026733" y="707548"/>
                  </a:lnTo>
                  <a:lnTo>
                    <a:pt x="6007843" y="744085"/>
                  </a:lnTo>
                  <a:lnTo>
                    <a:pt x="5979036" y="772896"/>
                  </a:lnTo>
                  <a:lnTo>
                    <a:pt x="5942498" y="791790"/>
                  </a:lnTo>
                  <a:lnTo>
                    <a:pt x="5900420" y="798576"/>
                  </a:lnTo>
                  <a:lnTo>
                    <a:pt x="133095" y="798576"/>
                  </a:lnTo>
                  <a:lnTo>
                    <a:pt x="91017" y="791790"/>
                  </a:lnTo>
                  <a:lnTo>
                    <a:pt x="54479" y="772896"/>
                  </a:lnTo>
                  <a:lnTo>
                    <a:pt x="25672" y="744085"/>
                  </a:lnTo>
                  <a:lnTo>
                    <a:pt x="6782" y="707548"/>
                  </a:lnTo>
                  <a:lnTo>
                    <a:pt x="0" y="665480"/>
                  </a:lnTo>
                  <a:lnTo>
                    <a:pt x="0" y="133096"/>
                  </a:lnTo>
                  <a:close/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333498" y="5505613"/>
            <a:ext cx="690194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Участники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досрочно</a:t>
            </a:r>
            <a:r>
              <a:rPr sz="16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завершившие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выполнение</a:t>
            </a:r>
            <a:r>
              <a:rPr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покидают </a:t>
            </a:r>
            <a:r>
              <a:rPr sz="1600" spc="-3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пункт</a:t>
            </a:r>
            <a:r>
              <a:rPr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дожидаясь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окончания</a:t>
            </a:r>
            <a:r>
              <a:rPr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928" y="1543049"/>
            <a:ext cx="954024" cy="88696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2143993" y="1554103"/>
            <a:ext cx="70761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</a:t>
            </a:r>
            <a:r>
              <a:rPr lang="ru-RU" sz="1600" spc="3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написания</a:t>
            </a:r>
            <a:r>
              <a:rPr lang="ru-RU" sz="1600" spc="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lang="ru-RU" sz="1600" spc="2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1600" spc="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включается</a:t>
            </a:r>
            <a:r>
              <a:rPr lang="ru-RU" sz="1600" spc="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выделенное</a:t>
            </a:r>
            <a:r>
              <a:rPr lang="ru-RU" sz="160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60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подготовительные</a:t>
            </a:r>
            <a:r>
              <a:rPr lang="ru-RU" sz="1600" spc="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lang="ru-RU" sz="1600" spc="4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(инструктаж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19075">
              <a:lnSpc>
                <a:spcPct val="100000"/>
              </a:lnSpc>
            </a:pP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участников,</a:t>
            </a:r>
            <a:r>
              <a:rPr lang="ru-RU" sz="1600" spc="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</a:t>
            </a:r>
            <a:r>
              <a:rPr lang="ru-RU" sz="1600" spc="2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участниками</a:t>
            </a:r>
            <a:r>
              <a:rPr lang="ru-RU" sz="1600" spc="1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регистрационных </a:t>
            </a:r>
            <a:r>
              <a:rPr lang="ru-RU" sz="1600" spc="-1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полей</a:t>
            </a:r>
            <a:r>
              <a:rPr lang="ru-RU" sz="1600" spc="3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spc="-350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212A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73343" y="1609273"/>
            <a:ext cx="2715768" cy="2977896"/>
          </a:xfrm>
          <a:prstGeom prst="rect">
            <a:avLst/>
          </a:prstGeom>
        </p:spPr>
      </p:pic>
      <p:pic>
        <p:nvPicPr>
          <p:cNvPr id="29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59254" y="37705"/>
            <a:ext cx="9381744" cy="67970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143993" y="2861769"/>
            <a:ext cx="6936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30">
              <a:lnSpc>
                <a:spcPct val="100000"/>
              </a:lnSpc>
              <a:spcBef>
                <a:spcPts val="5"/>
              </a:spcBef>
            </a:pP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 участников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с ограниченными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возможностями</a:t>
            </a:r>
            <a:r>
              <a:rPr lang="ru-RU" sz="16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здоровья,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" marR="5080">
              <a:lnSpc>
                <a:spcPct val="100000"/>
              </a:lnSpc>
            </a:pP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детей-инвалидов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инвалидов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</a:t>
            </a:r>
            <a:r>
              <a:rPr lang="ru-RU" sz="16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увеличивается </a:t>
            </a:r>
            <a:r>
              <a:rPr lang="ru-RU" sz="1600" spc="-3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на 1,5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часа, обязательный инструктаж с учетом категории ОВЗ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06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966" y="519444"/>
            <a:ext cx="10550434" cy="65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510"/>
              </a:lnSpc>
              <a:spcBef>
                <a:spcPts val="95"/>
              </a:spcBef>
            </a:pPr>
            <a:r>
              <a:rPr sz="2400" spc="-10" dirty="0">
                <a:solidFill>
                  <a:srgbClr val="C00000"/>
                </a:solidFill>
              </a:rPr>
              <a:t>Создание</a:t>
            </a:r>
            <a:r>
              <a:rPr sz="2400" spc="10" dirty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специальных</a:t>
            </a:r>
            <a:r>
              <a:rPr sz="2400" spc="40" dirty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условий,</a:t>
            </a:r>
            <a:r>
              <a:rPr sz="2400" spc="-5" dirty="0">
                <a:solidFill>
                  <a:srgbClr val="C00000"/>
                </a:solidFill>
              </a:rPr>
              <a:t> учитывающих</a:t>
            </a:r>
            <a:r>
              <a:rPr sz="2400" spc="35" dirty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состояние</a:t>
            </a:r>
            <a:r>
              <a:rPr sz="2400" spc="65" dirty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здоровья,</a:t>
            </a:r>
          </a:p>
          <a:p>
            <a:pPr marL="2647950" algn="ctr">
              <a:lnSpc>
                <a:spcPts val="2510"/>
              </a:lnSpc>
            </a:pPr>
            <a:r>
              <a:rPr sz="2400" spc="-5" dirty="0">
                <a:solidFill>
                  <a:srgbClr val="C00000"/>
                </a:solidFill>
              </a:rPr>
              <a:t>особенности</a:t>
            </a:r>
            <a:r>
              <a:rPr sz="2400" spc="35" dirty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психофизического</a:t>
            </a:r>
            <a:r>
              <a:rPr sz="2400" spc="35" dirty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развития: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9082" y="1892753"/>
            <a:ext cx="10393318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тяжелым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нарушением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речи,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задержкой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психического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развития,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расстройствами</a:t>
            </a:r>
            <a:r>
              <a:rPr spc="4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аутистического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спектра,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нарушениями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опорно-двигательного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аппарата, </a:t>
            </a:r>
            <a:r>
              <a:rPr spc="-39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слепых,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слабовидящих,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глухих,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позднооглохших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слабослышащих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изложения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выдается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чтения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подготовительной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минут.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12725" algn="just">
              <a:lnSpc>
                <a:spcPct val="100000"/>
              </a:lnSpc>
            </a:pP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участники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работать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черновиками, выписывая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ключевые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слова,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составлять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(переписывать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 </a:t>
            </a:r>
            <a:r>
              <a:rPr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черновиках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запрещено).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94385">
              <a:lnSpc>
                <a:spcPct val="100000"/>
              </a:lnSpc>
            </a:pP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истечении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проведению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ИС(ИИ)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забирает</a:t>
            </a:r>
            <a:r>
              <a:rPr spc="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pc="3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изложения,</a:t>
            </a:r>
            <a:r>
              <a:rPr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приступает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написанию</a:t>
            </a:r>
            <a:r>
              <a:rPr spc="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pc="3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изложения.</a:t>
            </a:r>
            <a:endParaRPr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790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04857" y="160066"/>
            <a:ext cx="4976949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C00000"/>
                </a:solidFill>
              </a:rPr>
              <a:t>Акт</a:t>
            </a:r>
            <a:r>
              <a:rPr sz="2800" spc="-2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общественного</a:t>
            </a:r>
            <a:r>
              <a:rPr sz="2800" spc="-5" dirty="0">
                <a:solidFill>
                  <a:srgbClr val="C00000"/>
                </a:solidFill>
              </a:rPr>
              <a:t> </a:t>
            </a:r>
            <a:r>
              <a:rPr sz="2800" spc="-25" dirty="0">
                <a:solidFill>
                  <a:srgbClr val="C00000"/>
                </a:solidFill>
              </a:rPr>
              <a:t>наблюдателя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09833" y="2254846"/>
            <a:ext cx="5620613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20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осуществлении своих </a:t>
            </a:r>
            <a:r>
              <a:rPr sz="20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полномочий </a:t>
            </a:r>
            <a:r>
              <a:rPr sz="20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местах </a:t>
            </a:r>
            <a:r>
              <a:rPr sz="2000"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ИС(ИИ) общественный </a:t>
            </a:r>
            <a:r>
              <a:rPr sz="20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наблюдатель </a:t>
            </a:r>
            <a:r>
              <a:rPr sz="2000" spc="-39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sz="20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заполнить</a:t>
            </a:r>
            <a:r>
              <a:rPr sz="2000" spc="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отчетную</a:t>
            </a:r>
            <a:r>
              <a:rPr sz="2000" spc="2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</a:t>
            </a:r>
            <a:r>
              <a:rPr sz="20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sz="2000" spc="-5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r>
              <a:rPr lang="ru-RU" sz="2000" spc="-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</a:t>
            </a:r>
            <a:r>
              <a:rPr sz="2000" spc="3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</a:t>
            </a:r>
            <a:r>
              <a:rPr sz="2000" spc="-2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000" spc="-5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проведении</a:t>
            </a:r>
            <a:r>
              <a:rPr lang="ru-RU" sz="2000" spc="-5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 err="1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2000" spc="20" dirty="0" smtClean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2000" spc="5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solidFill>
                  <a:srgbClr val="001F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(изложения)»</a:t>
            </a:r>
            <a:endParaRPr sz="2000" dirty="0">
              <a:solidFill>
                <a:srgbClr val="001F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601345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2400" b="1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</a:t>
            </a:r>
            <a:r>
              <a:rPr sz="2400" b="1" spc="2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</a:t>
            </a:r>
            <a:r>
              <a:rPr sz="2400" b="1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r>
              <a:rPr sz="2400" b="1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передается </a:t>
            </a:r>
            <a:r>
              <a:rPr sz="2400" b="1" spc="-39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руководителю</a:t>
            </a:r>
            <a:r>
              <a:rPr sz="2400" b="1" spc="-3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67" y="160066"/>
            <a:ext cx="4960190" cy="660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89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bject 2"/>
          <p:cNvSpPr/>
          <p:nvPr/>
        </p:nvSpPr>
        <p:spPr>
          <a:xfrm>
            <a:off x="0" y="0"/>
            <a:ext cx="9209314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/>
          <p:cNvSpPr/>
          <p:nvPr/>
        </p:nvSpPr>
        <p:spPr>
          <a:xfrm>
            <a:off x="6817995" y="-4659"/>
            <a:ext cx="5374005" cy="6858000"/>
          </a:xfrm>
          <a:custGeom>
            <a:avLst/>
            <a:gdLst/>
            <a:ahLst/>
            <a:cxnLst/>
            <a:rect l="l" t="t" r="r" b="b"/>
            <a:pathLst>
              <a:path w="7165340" h="6858000">
                <a:moveTo>
                  <a:pt x="7165085" y="0"/>
                </a:moveTo>
                <a:lnTo>
                  <a:pt x="1328625" y="0"/>
                </a:lnTo>
                <a:lnTo>
                  <a:pt x="0" y="3460750"/>
                </a:lnTo>
                <a:lnTo>
                  <a:pt x="1323005" y="6857995"/>
                </a:lnTo>
                <a:lnTo>
                  <a:pt x="7165085" y="6857995"/>
                </a:lnTo>
                <a:lnTo>
                  <a:pt x="71650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26468" y="169013"/>
            <a:ext cx="1088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Организация общественного наблюдения </a:t>
            </a:r>
            <a:r>
              <a:rPr lang="ru-RU" sz="2400" b="1" dirty="0">
                <a:solidFill>
                  <a:srgbClr val="002060"/>
                </a:solidFill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</a:rPr>
              <a:t>2022-2023 учебном </a:t>
            </a:r>
            <a:r>
              <a:rPr lang="ru-RU" sz="2400" b="1" dirty="0">
                <a:solidFill>
                  <a:srgbClr val="002060"/>
                </a:solidFill>
              </a:rPr>
              <a:t>году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E7653D5-44F0-4107-B06D-76997B650350}"/>
              </a:ext>
            </a:extLst>
          </p:cNvPr>
          <p:cNvGrpSpPr/>
          <p:nvPr/>
        </p:nvGrpSpPr>
        <p:grpSpPr>
          <a:xfrm>
            <a:off x="3137395" y="850434"/>
            <a:ext cx="5438413" cy="5197753"/>
            <a:chOff x="3861434" y="1501521"/>
            <a:chExt cx="4470400" cy="4547235"/>
          </a:xfrm>
        </p:grpSpPr>
        <p:sp>
          <p:nvSpPr>
            <p:cNvPr id="9" name="object 9"/>
            <p:cNvSpPr/>
            <p:nvPr/>
          </p:nvSpPr>
          <p:spPr>
            <a:xfrm>
              <a:off x="3861434" y="1501521"/>
              <a:ext cx="4470400" cy="4547235"/>
            </a:xfrm>
            <a:custGeom>
              <a:avLst/>
              <a:gdLst/>
              <a:ahLst/>
              <a:cxnLst/>
              <a:rect l="l" t="t" r="r" b="b"/>
              <a:pathLst>
                <a:path w="4470400" h="4547235">
                  <a:moveTo>
                    <a:pt x="2234945" y="0"/>
                  </a:moveTo>
                  <a:lnTo>
                    <a:pt x="2186975" y="513"/>
                  </a:lnTo>
                  <a:lnTo>
                    <a:pt x="2139252" y="2046"/>
                  </a:lnTo>
                  <a:lnTo>
                    <a:pt x="2091785" y="4589"/>
                  </a:lnTo>
                  <a:lnTo>
                    <a:pt x="2044584" y="8131"/>
                  </a:lnTo>
                  <a:lnTo>
                    <a:pt x="1997661" y="12662"/>
                  </a:lnTo>
                  <a:lnTo>
                    <a:pt x="1951024" y="18172"/>
                  </a:lnTo>
                  <a:lnTo>
                    <a:pt x="1904685" y="24651"/>
                  </a:lnTo>
                  <a:lnTo>
                    <a:pt x="1858652" y="32087"/>
                  </a:lnTo>
                  <a:lnTo>
                    <a:pt x="1812937" y="40472"/>
                  </a:lnTo>
                  <a:lnTo>
                    <a:pt x="1767548" y="49795"/>
                  </a:lnTo>
                  <a:lnTo>
                    <a:pt x="1722497" y="60045"/>
                  </a:lnTo>
                  <a:lnTo>
                    <a:pt x="1677793" y="71213"/>
                  </a:lnTo>
                  <a:lnTo>
                    <a:pt x="1633447" y="83287"/>
                  </a:lnTo>
                  <a:lnTo>
                    <a:pt x="1589469" y="96259"/>
                  </a:lnTo>
                  <a:lnTo>
                    <a:pt x="1545867" y="110117"/>
                  </a:lnTo>
                  <a:lnTo>
                    <a:pt x="1502654" y="124851"/>
                  </a:lnTo>
                  <a:lnTo>
                    <a:pt x="1459838" y="140451"/>
                  </a:lnTo>
                  <a:lnTo>
                    <a:pt x="1417430" y="156907"/>
                  </a:lnTo>
                  <a:lnTo>
                    <a:pt x="1375440" y="174208"/>
                  </a:lnTo>
                  <a:lnTo>
                    <a:pt x="1333878" y="192345"/>
                  </a:lnTo>
                  <a:lnTo>
                    <a:pt x="1292755" y="211307"/>
                  </a:lnTo>
                  <a:lnTo>
                    <a:pt x="1252079" y="231083"/>
                  </a:lnTo>
                  <a:lnTo>
                    <a:pt x="1211861" y="251664"/>
                  </a:lnTo>
                  <a:lnTo>
                    <a:pt x="1172112" y="273039"/>
                  </a:lnTo>
                  <a:lnTo>
                    <a:pt x="1132841" y="295198"/>
                  </a:lnTo>
                  <a:lnTo>
                    <a:pt x="1094059" y="318131"/>
                  </a:lnTo>
                  <a:lnTo>
                    <a:pt x="1055775" y="341828"/>
                  </a:lnTo>
                  <a:lnTo>
                    <a:pt x="1018000" y="366277"/>
                  </a:lnTo>
                  <a:lnTo>
                    <a:pt x="980744" y="391470"/>
                  </a:lnTo>
                  <a:lnTo>
                    <a:pt x="944016" y="417395"/>
                  </a:lnTo>
                  <a:lnTo>
                    <a:pt x="907827" y="444042"/>
                  </a:lnTo>
                  <a:lnTo>
                    <a:pt x="872187" y="471402"/>
                  </a:lnTo>
                  <a:lnTo>
                    <a:pt x="837106" y="499464"/>
                  </a:lnTo>
                  <a:lnTo>
                    <a:pt x="802595" y="528217"/>
                  </a:lnTo>
                  <a:lnTo>
                    <a:pt x="768662" y="557652"/>
                  </a:lnTo>
                  <a:lnTo>
                    <a:pt x="735319" y="587758"/>
                  </a:lnTo>
                  <a:lnTo>
                    <a:pt x="702575" y="618525"/>
                  </a:lnTo>
                  <a:lnTo>
                    <a:pt x="670441" y="649943"/>
                  </a:lnTo>
                  <a:lnTo>
                    <a:pt x="638926" y="682001"/>
                  </a:lnTo>
                  <a:lnTo>
                    <a:pt x="608040" y="714689"/>
                  </a:lnTo>
                  <a:lnTo>
                    <a:pt x="577795" y="747997"/>
                  </a:lnTo>
                  <a:lnTo>
                    <a:pt x="548199" y="781915"/>
                  </a:lnTo>
                  <a:lnTo>
                    <a:pt x="519263" y="816432"/>
                  </a:lnTo>
                  <a:lnTo>
                    <a:pt x="490996" y="851538"/>
                  </a:lnTo>
                  <a:lnTo>
                    <a:pt x="463410" y="887223"/>
                  </a:lnTo>
                  <a:lnTo>
                    <a:pt x="436514" y="923477"/>
                  </a:lnTo>
                  <a:lnTo>
                    <a:pt x="410318" y="960289"/>
                  </a:lnTo>
                  <a:lnTo>
                    <a:pt x="384832" y="997649"/>
                  </a:lnTo>
                  <a:lnTo>
                    <a:pt x="360067" y="1035547"/>
                  </a:lnTo>
                  <a:lnTo>
                    <a:pt x="336031" y="1073973"/>
                  </a:lnTo>
                  <a:lnTo>
                    <a:pt x="312737" y="1112916"/>
                  </a:lnTo>
                  <a:lnTo>
                    <a:pt x="290193" y="1152366"/>
                  </a:lnTo>
                  <a:lnTo>
                    <a:pt x="268409" y="1192313"/>
                  </a:lnTo>
                  <a:lnTo>
                    <a:pt x="247396" y="1232746"/>
                  </a:lnTo>
                  <a:lnTo>
                    <a:pt x="227164" y="1273656"/>
                  </a:lnTo>
                  <a:lnTo>
                    <a:pt x="207723" y="1315032"/>
                  </a:lnTo>
                  <a:lnTo>
                    <a:pt x="189083" y="1356863"/>
                  </a:lnTo>
                  <a:lnTo>
                    <a:pt x="171254" y="1399141"/>
                  </a:lnTo>
                  <a:lnTo>
                    <a:pt x="154246" y="1441853"/>
                  </a:lnTo>
                  <a:lnTo>
                    <a:pt x="138069" y="1484991"/>
                  </a:lnTo>
                  <a:lnTo>
                    <a:pt x="122733" y="1528543"/>
                  </a:lnTo>
                  <a:lnTo>
                    <a:pt x="108249" y="1572500"/>
                  </a:lnTo>
                  <a:lnTo>
                    <a:pt x="94626" y="1616852"/>
                  </a:lnTo>
                  <a:lnTo>
                    <a:pt x="81875" y="1661587"/>
                  </a:lnTo>
                  <a:lnTo>
                    <a:pt x="70005" y="1706696"/>
                  </a:lnTo>
                  <a:lnTo>
                    <a:pt x="59027" y="1752169"/>
                  </a:lnTo>
                  <a:lnTo>
                    <a:pt x="48950" y="1797994"/>
                  </a:lnTo>
                  <a:lnTo>
                    <a:pt x="39786" y="1844163"/>
                  </a:lnTo>
                  <a:lnTo>
                    <a:pt x="31543" y="1890665"/>
                  </a:lnTo>
                  <a:lnTo>
                    <a:pt x="24232" y="1937489"/>
                  </a:lnTo>
                  <a:lnTo>
                    <a:pt x="17864" y="1984625"/>
                  </a:lnTo>
                  <a:lnTo>
                    <a:pt x="12447" y="2032064"/>
                  </a:lnTo>
                  <a:lnTo>
                    <a:pt x="7993" y="2079794"/>
                  </a:lnTo>
                  <a:lnTo>
                    <a:pt x="4511" y="2127805"/>
                  </a:lnTo>
                  <a:lnTo>
                    <a:pt x="2011" y="2176088"/>
                  </a:lnTo>
                  <a:lnTo>
                    <a:pt x="504" y="2224632"/>
                  </a:lnTo>
                  <a:lnTo>
                    <a:pt x="0" y="2273427"/>
                  </a:lnTo>
                  <a:lnTo>
                    <a:pt x="504" y="2322221"/>
                  </a:lnTo>
                  <a:lnTo>
                    <a:pt x="2011" y="2370765"/>
                  </a:lnTo>
                  <a:lnTo>
                    <a:pt x="4511" y="2419048"/>
                  </a:lnTo>
                  <a:lnTo>
                    <a:pt x="7993" y="2467059"/>
                  </a:lnTo>
                  <a:lnTo>
                    <a:pt x="12447" y="2514789"/>
                  </a:lnTo>
                  <a:lnTo>
                    <a:pt x="17864" y="2562228"/>
                  </a:lnTo>
                  <a:lnTo>
                    <a:pt x="24232" y="2609364"/>
                  </a:lnTo>
                  <a:lnTo>
                    <a:pt x="31543" y="2656188"/>
                  </a:lnTo>
                  <a:lnTo>
                    <a:pt x="39786" y="2702690"/>
                  </a:lnTo>
                  <a:lnTo>
                    <a:pt x="48950" y="2748859"/>
                  </a:lnTo>
                  <a:lnTo>
                    <a:pt x="59027" y="2794684"/>
                  </a:lnTo>
                  <a:lnTo>
                    <a:pt x="70005" y="2840157"/>
                  </a:lnTo>
                  <a:lnTo>
                    <a:pt x="81875" y="2885266"/>
                  </a:lnTo>
                  <a:lnTo>
                    <a:pt x="94626" y="2930001"/>
                  </a:lnTo>
                  <a:lnTo>
                    <a:pt x="108249" y="2974353"/>
                  </a:lnTo>
                  <a:lnTo>
                    <a:pt x="122733" y="3018310"/>
                  </a:lnTo>
                  <a:lnTo>
                    <a:pt x="138069" y="3061862"/>
                  </a:lnTo>
                  <a:lnTo>
                    <a:pt x="154246" y="3105000"/>
                  </a:lnTo>
                  <a:lnTo>
                    <a:pt x="171254" y="3147712"/>
                  </a:lnTo>
                  <a:lnTo>
                    <a:pt x="189083" y="3189990"/>
                  </a:lnTo>
                  <a:lnTo>
                    <a:pt x="207723" y="3231821"/>
                  </a:lnTo>
                  <a:lnTo>
                    <a:pt x="227164" y="3273197"/>
                  </a:lnTo>
                  <a:lnTo>
                    <a:pt x="247396" y="3314107"/>
                  </a:lnTo>
                  <a:lnTo>
                    <a:pt x="268409" y="3354540"/>
                  </a:lnTo>
                  <a:lnTo>
                    <a:pt x="290193" y="3394487"/>
                  </a:lnTo>
                  <a:lnTo>
                    <a:pt x="312737" y="3433937"/>
                  </a:lnTo>
                  <a:lnTo>
                    <a:pt x="336031" y="3472880"/>
                  </a:lnTo>
                  <a:lnTo>
                    <a:pt x="360067" y="3511306"/>
                  </a:lnTo>
                  <a:lnTo>
                    <a:pt x="384832" y="3549204"/>
                  </a:lnTo>
                  <a:lnTo>
                    <a:pt x="410318" y="3586564"/>
                  </a:lnTo>
                  <a:lnTo>
                    <a:pt x="436514" y="3623376"/>
                  </a:lnTo>
                  <a:lnTo>
                    <a:pt x="463410" y="3659630"/>
                  </a:lnTo>
                  <a:lnTo>
                    <a:pt x="490996" y="3695315"/>
                  </a:lnTo>
                  <a:lnTo>
                    <a:pt x="519263" y="3730421"/>
                  </a:lnTo>
                  <a:lnTo>
                    <a:pt x="548199" y="3764938"/>
                  </a:lnTo>
                  <a:lnTo>
                    <a:pt x="577795" y="3798856"/>
                  </a:lnTo>
                  <a:lnTo>
                    <a:pt x="608040" y="3832164"/>
                  </a:lnTo>
                  <a:lnTo>
                    <a:pt x="638926" y="3864852"/>
                  </a:lnTo>
                  <a:lnTo>
                    <a:pt x="670441" y="3896910"/>
                  </a:lnTo>
                  <a:lnTo>
                    <a:pt x="702575" y="3928328"/>
                  </a:lnTo>
                  <a:lnTo>
                    <a:pt x="735319" y="3959095"/>
                  </a:lnTo>
                  <a:lnTo>
                    <a:pt x="768662" y="3989201"/>
                  </a:lnTo>
                  <a:lnTo>
                    <a:pt x="802595" y="4018636"/>
                  </a:lnTo>
                  <a:lnTo>
                    <a:pt x="837106" y="4047389"/>
                  </a:lnTo>
                  <a:lnTo>
                    <a:pt x="872187" y="4075451"/>
                  </a:lnTo>
                  <a:lnTo>
                    <a:pt x="907827" y="4102811"/>
                  </a:lnTo>
                  <a:lnTo>
                    <a:pt x="944016" y="4129458"/>
                  </a:lnTo>
                  <a:lnTo>
                    <a:pt x="980744" y="4155383"/>
                  </a:lnTo>
                  <a:lnTo>
                    <a:pt x="1018000" y="4180576"/>
                  </a:lnTo>
                  <a:lnTo>
                    <a:pt x="1055775" y="4205025"/>
                  </a:lnTo>
                  <a:lnTo>
                    <a:pt x="1094059" y="4228722"/>
                  </a:lnTo>
                  <a:lnTo>
                    <a:pt x="1132841" y="4251655"/>
                  </a:lnTo>
                  <a:lnTo>
                    <a:pt x="1172112" y="4273814"/>
                  </a:lnTo>
                  <a:lnTo>
                    <a:pt x="1211861" y="4295189"/>
                  </a:lnTo>
                  <a:lnTo>
                    <a:pt x="1252079" y="4315770"/>
                  </a:lnTo>
                  <a:lnTo>
                    <a:pt x="1292755" y="4335546"/>
                  </a:lnTo>
                  <a:lnTo>
                    <a:pt x="1333878" y="4354508"/>
                  </a:lnTo>
                  <a:lnTo>
                    <a:pt x="1375440" y="4372645"/>
                  </a:lnTo>
                  <a:lnTo>
                    <a:pt x="1417430" y="4389946"/>
                  </a:lnTo>
                  <a:lnTo>
                    <a:pt x="1459838" y="4406402"/>
                  </a:lnTo>
                  <a:lnTo>
                    <a:pt x="1502654" y="4422002"/>
                  </a:lnTo>
                  <a:lnTo>
                    <a:pt x="1545867" y="4436736"/>
                  </a:lnTo>
                  <a:lnTo>
                    <a:pt x="1589469" y="4450594"/>
                  </a:lnTo>
                  <a:lnTo>
                    <a:pt x="1633447" y="4463566"/>
                  </a:lnTo>
                  <a:lnTo>
                    <a:pt x="1677793" y="4475640"/>
                  </a:lnTo>
                  <a:lnTo>
                    <a:pt x="1722497" y="4486808"/>
                  </a:lnTo>
                  <a:lnTo>
                    <a:pt x="1767548" y="4497058"/>
                  </a:lnTo>
                  <a:lnTo>
                    <a:pt x="1812937" y="4506381"/>
                  </a:lnTo>
                  <a:lnTo>
                    <a:pt x="1858652" y="4514766"/>
                  </a:lnTo>
                  <a:lnTo>
                    <a:pt x="1904685" y="4522202"/>
                  </a:lnTo>
                  <a:lnTo>
                    <a:pt x="1951024" y="4528681"/>
                  </a:lnTo>
                  <a:lnTo>
                    <a:pt x="1997661" y="4534191"/>
                  </a:lnTo>
                  <a:lnTo>
                    <a:pt x="2044584" y="4538722"/>
                  </a:lnTo>
                  <a:lnTo>
                    <a:pt x="2091785" y="4542264"/>
                  </a:lnTo>
                  <a:lnTo>
                    <a:pt x="2139252" y="4544807"/>
                  </a:lnTo>
                  <a:lnTo>
                    <a:pt x="2186975" y="4546340"/>
                  </a:lnTo>
                  <a:lnTo>
                    <a:pt x="2234945" y="4546854"/>
                  </a:lnTo>
                  <a:lnTo>
                    <a:pt x="2282916" y="4546340"/>
                  </a:lnTo>
                  <a:lnTo>
                    <a:pt x="2330639" y="4544807"/>
                  </a:lnTo>
                  <a:lnTo>
                    <a:pt x="2378106" y="4542264"/>
                  </a:lnTo>
                  <a:lnTo>
                    <a:pt x="2425307" y="4538722"/>
                  </a:lnTo>
                  <a:lnTo>
                    <a:pt x="2472230" y="4534191"/>
                  </a:lnTo>
                  <a:lnTo>
                    <a:pt x="2518867" y="4528681"/>
                  </a:lnTo>
                  <a:lnTo>
                    <a:pt x="2565206" y="4522202"/>
                  </a:lnTo>
                  <a:lnTo>
                    <a:pt x="2611239" y="4514766"/>
                  </a:lnTo>
                  <a:lnTo>
                    <a:pt x="2656954" y="4506381"/>
                  </a:lnTo>
                  <a:lnTo>
                    <a:pt x="2702343" y="4497058"/>
                  </a:lnTo>
                  <a:lnTo>
                    <a:pt x="2747394" y="4486808"/>
                  </a:lnTo>
                  <a:lnTo>
                    <a:pt x="2792098" y="4475640"/>
                  </a:lnTo>
                  <a:lnTo>
                    <a:pt x="2836444" y="4463566"/>
                  </a:lnTo>
                  <a:lnTo>
                    <a:pt x="2880422" y="4450594"/>
                  </a:lnTo>
                  <a:lnTo>
                    <a:pt x="2924024" y="4436736"/>
                  </a:lnTo>
                  <a:lnTo>
                    <a:pt x="2967237" y="4422002"/>
                  </a:lnTo>
                  <a:lnTo>
                    <a:pt x="3010053" y="4406402"/>
                  </a:lnTo>
                  <a:lnTo>
                    <a:pt x="3052461" y="4389946"/>
                  </a:lnTo>
                  <a:lnTo>
                    <a:pt x="3094451" y="4372645"/>
                  </a:lnTo>
                  <a:lnTo>
                    <a:pt x="3136013" y="4354508"/>
                  </a:lnTo>
                  <a:lnTo>
                    <a:pt x="3177136" y="4335546"/>
                  </a:lnTo>
                  <a:lnTo>
                    <a:pt x="3217812" y="4315770"/>
                  </a:lnTo>
                  <a:lnTo>
                    <a:pt x="3258030" y="4295189"/>
                  </a:lnTo>
                  <a:lnTo>
                    <a:pt x="3297779" y="4273814"/>
                  </a:lnTo>
                  <a:lnTo>
                    <a:pt x="3337050" y="4251655"/>
                  </a:lnTo>
                  <a:lnTo>
                    <a:pt x="3375832" y="4228722"/>
                  </a:lnTo>
                  <a:lnTo>
                    <a:pt x="3414116" y="4205025"/>
                  </a:lnTo>
                  <a:lnTo>
                    <a:pt x="3451891" y="4180576"/>
                  </a:lnTo>
                  <a:lnTo>
                    <a:pt x="3489147" y="4155383"/>
                  </a:lnTo>
                  <a:lnTo>
                    <a:pt x="3525875" y="4129458"/>
                  </a:lnTo>
                  <a:lnTo>
                    <a:pt x="3562064" y="4102811"/>
                  </a:lnTo>
                  <a:lnTo>
                    <a:pt x="3597704" y="4075451"/>
                  </a:lnTo>
                  <a:lnTo>
                    <a:pt x="3632785" y="4047389"/>
                  </a:lnTo>
                  <a:lnTo>
                    <a:pt x="3667296" y="4018636"/>
                  </a:lnTo>
                  <a:lnTo>
                    <a:pt x="3701229" y="3989201"/>
                  </a:lnTo>
                  <a:lnTo>
                    <a:pt x="3734572" y="3959095"/>
                  </a:lnTo>
                  <a:lnTo>
                    <a:pt x="3767316" y="3928328"/>
                  </a:lnTo>
                  <a:lnTo>
                    <a:pt x="3799450" y="3896910"/>
                  </a:lnTo>
                  <a:lnTo>
                    <a:pt x="3830965" y="3864852"/>
                  </a:lnTo>
                  <a:lnTo>
                    <a:pt x="3861851" y="3832164"/>
                  </a:lnTo>
                  <a:lnTo>
                    <a:pt x="3892096" y="3798856"/>
                  </a:lnTo>
                  <a:lnTo>
                    <a:pt x="3921692" y="3764938"/>
                  </a:lnTo>
                  <a:lnTo>
                    <a:pt x="3950628" y="3730421"/>
                  </a:lnTo>
                  <a:lnTo>
                    <a:pt x="3978895" y="3695315"/>
                  </a:lnTo>
                  <a:lnTo>
                    <a:pt x="4006481" y="3659630"/>
                  </a:lnTo>
                  <a:lnTo>
                    <a:pt x="4033377" y="3623376"/>
                  </a:lnTo>
                  <a:lnTo>
                    <a:pt x="4059573" y="3586564"/>
                  </a:lnTo>
                  <a:lnTo>
                    <a:pt x="4085059" y="3549204"/>
                  </a:lnTo>
                  <a:lnTo>
                    <a:pt x="4109824" y="3511306"/>
                  </a:lnTo>
                  <a:lnTo>
                    <a:pt x="4133860" y="3472880"/>
                  </a:lnTo>
                  <a:lnTo>
                    <a:pt x="4157154" y="3433937"/>
                  </a:lnTo>
                  <a:lnTo>
                    <a:pt x="4179698" y="3394487"/>
                  </a:lnTo>
                  <a:lnTo>
                    <a:pt x="4201482" y="3354540"/>
                  </a:lnTo>
                  <a:lnTo>
                    <a:pt x="4222495" y="3314107"/>
                  </a:lnTo>
                  <a:lnTo>
                    <a:pt x="4242727" y="3273197"/>
                  </a:lnTo>
                  <a:lnTo>
                    <a:pt x="4262168" y="3231821"/>
                  </a:lnTo>
                  <a:lnTo>
                    <a:pt x="4280808" y="3189990"/>
                  </a:lnTo>
                  <a:lnTo>
                    <a:pt x="4298637" y="3147712"/>
                  </a:lnTo>
                  <a:lnTo>
                    <a:pt x="4315645" y="3105000"/>
                  </a:lnTo>
                  <a:lnTo>
                    <a:pt x="4331822" y="3061862"/>
                  </a:lnTo>
                  <a:lnTo>
                    <a:pt x="4347158" y="3018310"/>
                  </a:lnTo>
                  <a:lnTo>
                    <a:pt x="4361642" y="2974353"/>
                  </a:lnTo>
                  <a:lnTo>
                    <a:pt x="4375265" y="2930001"/>
                  </a:lnTo>
                  <a:lnTo>
                    <a:pt x="4388016" y="2885266"/>
                  </a:lnTo>
                  <a:lnTo>
                    <a:pt x="4399886" y="2840157"/>
                  </a:lnTo>
                  <a:lnTo>
                    <a:pt x="4410864" y="2794684"/>
                  </a:lnTo>
                  <a:lnTo>
                    <a:pt x="4420941" y="2748859"/>
                  </a:lnTo>
                  <a:lnTo>
                    <a:pt x="4430105" y="2702690"/>
                  </a:lnTo>
                  <a:lnTo>
                    <a:pt x="4438348" y="2656188"/>
                  </a:lnTo>
                  <a:lnTo>
                    <a:pt x="4445659" y="2609364"/>
                  </a:lnTo>
                  <a:lnTo>
                    <a:pt x="4452027" y="2562228"/>
                  </a:lnTo>
                  <a:lnTo>
                    <a:pt x="4457444" y="2514789"/>
                  </a:lnTo>
                  <a:lnTo>
                    <a:pt x="4461898" y="2467059"/>
                  </a:lnTo>
                  <a:lnTo>
                    <a:pt x="4465380" y="2419048"/>
                  </a:lnTo>
                  <a:lnTo>
                    <a:pt x="4467880" y="2370765"/>
                  </a:lnTo>
                  <a:lnTo>
                    <a:pt x="4469387" y="2322221"/>
                  </a:lnTo>
                  <a:lnTo>
                    <a:pt x="4469892" y="2273427"/>
                  </a:lnTo>
                  <a:lnTo>
                    <a:pt x="4469387" y="2224632"/>
                  </a:lnTo>
                  <a:lnTo>
                    <a:pt x="4467880" y="2176088"/>
                  </a:lnTo>
                  <a:lnTo>
                    <a:pt x="4465380" y="2127805"/>
                  </a:lnTo>
                  <a:lnTo>
                    <a:pt x="4461898" y="2079794"/>
                  </a:lnTo>
                  <a:lnTo>
                    <a:pt x="4457444" y="2032064"/>
                  </a:lnTo>
                  <a:lnTo>
                    <a:pt x="4452027" y="1984625"/>
                  </a:lnTo>
                  <a:lnTo>
                    <a:pt x="4445659" y="1937489"/>
                  </a:lnTo>
                  <a:lnTo>
                    <a:pt x="4438348" y="1890665"/>
                  </a:lnTo>
                  <a:lnTo>
                    <a:pt x="4430105" y="1844163"/>
                  </a:lnTo>
                  <a:lnTo>
                    <a:pt x="4420941" y="1797994"/>
                  </a:lnTo>
                  <a:lnTo>
                    <a:pt x="4410864" y="1752169"/>
                  </a:lnTo>
                  <a:lnTo>
                    <a:pt x="4399886" y="1706696"/>
                  </a:lnTo>
                  <a:lnTo>
                    <a:pt x="4388016" y="1661587"/>
                  </a:lnTo>
                  <a:lnTo>
                    <a:pt x="4375265" y="1616852"/>
                  </a:lnTo>
                  <a:lnTo>
                    <a:pt x="4361642" y="1572500"/>
                  </a:lnTo>
                  <a:lnTo>
                    <a:pt x="4347158" y="1528543"/>
                  </a:lnTo>
                  <a:lnTo>
                    <a:pt x="4331822" y="1484991"/>
                  </a:lnTo>
                  <a:lnTo>
                    <a:pt x="4315645" y="1441853"/>
                  </a:lnTo>
                  <a:lnTo>
                    <a:pt x="4298637" y="1399141"/>
                  </a:lnTo>
                  <a:lnTo>
                    <a:pt x="4280808" y="1356863"/>
                  </a:lnTo>
                  <a:lnTo>
                    <a:pt x="4262168" y="1315032"/>
                  </a:lnTo>
                  <a:lnTo>
                    <a:pt x="4242727" y="1273656"/>
                  </a:lnTo>
                  <a:lnTo>
                    <a:pt x="4222495" y="1232746"/>
                  </a:lnTo>
                  <a:lnTo>
                    <a:pt x="4201482" y="1192313"/>
                  </a:lnTo>
                  <a:lnTo>
                    <a:pt x="4179698" y="1152366"/>
                  </a:lnTo>
                  <a:lnTo>
                    <a:pt x="4157154" y="1112916"/>
                  </a:lnTo>
                  <a:lnTo>
                    <a:pt x="4133860" y="1073973"/>
                  </a:lnTo>
                  <a:lnTo>
                    <a:pt x="4109824" y="1035547"/>
                  </a:lnTo>
                  <a:lnTo>
                    <a:pt x="4085059" y="997649"/>
                  </a:lnTo>
                  <a:lnTo>
                    <a:pt x="4059573" y="960289"/>
                  </a:lnTo>
                  <a:lnTo>
                    <a:pt x="4033377" y="923477"/>
                  </a:lnTo>
                  <a:lnTo>
                    <a:pt x="4006481" y="887223"/>
                  </a:lnTo>
                  <a:lnTo>
                    <a:pt x="3978895" y="851538"/>
                  </a:lnTo>
                  <a:lnTo>
                    <a:pt x="3950628" y="816432"/>
                  </a:lnTo>
                  <a:lnTo>
                    <a:pt x="3921692" y="781915"/>
                  </a:lnTo>
                  <a:lnTo>
                    <a:pt x="3892096" y="747997"/>
                  </a:lnTo>
                  <a:lnTo>
                    <a:pt x="3861851" y="714689"/>
                  </a:lnTo>
                  <a:lnTo>
                    <a:pt x="3830965" y="682001"/>
                  </a:lnTo>
                  <a:lnTo>
                    <a:pt x="3799450" y="649943"/>
                  </a:lnTo>
                  <a:lnTo>
                    <a:pt x="3767316" y="618525"/>
                  </a:lnTo>
                  <a:lnTo>
                    <a:pt x="3734572" y="587758"/>
                  </a:lnTo>
                  <a:lnTo>
                    <a:pt x="3701229" y="557652"/>
                  </a:lnTo>
                  <a:lnTo>
                    <a:pt x="3667296" y="528217"/>
                  </a:lnTo>
                  <a:lnTo>
                    <a:pt x="3632785" y="499464"/>
                  </a:lnTo>
                  <a:lnTo>
                    <a:pt x="3597704" y="471402"/>
                  </a:lnTo>
                  <a:lnTo>
                    <a:pt x="3562064" y="444042"/>
                  </a:lnTo>
                  <a:lnTo>
                    <a:pt x="3525875" y="417395"/>
                  </a:lnTo>
                  <a:lnTo>
                    <a:pt x="3489147" y="391470"/>
                  </a:lnTo>
                  <a:lnTo>
                    <a:pt x="3451891" y="366277"/>
                  </a:lnTo>
                  <a:lnTo>
                    <a:pt x="3414116" y="341828"/>
                  </a:lnTo>
                  <a:lnTo>
                    <a:pt x="3375832" y="318131"/>
                  </a:lnTo>
                  <a:lnTo>
                    <a:pt x="3337050" y="295198"/>
                  </a:lnTo>
                  <a:lnTo>
                    <a:pt x="3297779" y="273039"/>
                  </a:lnTo>
                  <a:lnTo>
                    <a:pt x="3258030" y="251664"/>
                  </a:lnTo>
                  <a:lnTo>
                    <a:pt x="3217812" y="231083"/>
                  </a:lnTo>
                  <a:lnTo>
                    <a:pt x="3177136" y="211307"/>
                  </a:lnTo>
                  <a:lnTo>
                    <a:pt x="3136013" y="192345"/>
                  </a:lnTo>
                  <a:lnTo>
                    <a:pt x="3094451" y="174208"/>
                  </a:lnTo>
                  <a:lnTo>
                    <a:pt x="3052461" y="156907"/>
                  </a:lnTo>
                  <a:lnTo>
                    <a:pt x="3010053" y="140451"/>
                  </a:lnTo>
                  <a:lnTo>
                    <a:pt x="2967237" y="124851"/>
                  </a:lnTo>
                  <a:lnTo>
                    <a:pt x="2924024" y="110117"/>
                  </a:lnTo>
                  <a:lnTo>
                    <a:pt x="2880422" y="96259"/>
                  </a:lnTo>
                  <a:lnTo>
                    <a:pt x="2836444" y="83287"/>
                  </a:lnTo>
                  <a:lnTo>
                    <a:pt x="2792098" y="71213"/>
                  </a:lnTo>
                  <a:lnTo>
                    <a:pt x="2747394" y="60045"/>
                  </a:lnTo>
                  <a:lnTo>
                    <a:pt x="2702343" y="49795"/>
                  </a:lnTo>
                  <a:lnTo>
                    <a:pt x="2656954" y="40472"/>
                  </a:lnTo>
                  <a:lnTo>
                    <a:pt x="2611239" y="32087"/>
                  </a:lnTo>
                  <a:lnTo>
                    <a:pt x="2565206" y="24651"/>
                  </a:lnTo>
                  <a:lnTo>
                    <a:pt x="2518867" y="18172"/>
                  </a:lnTo>
                  <a:lnTo>
                    <a:pt x="2472230" y="12662"/>
                  </a:lnTo>
                  <a:lnTo>
                    <a:pt x="2425307" y="8131"/>
                  </a:lnTo>
                  <a:lnTo>
                    <a:pt x="2378106" y="4589"/>
                  </a:lnTo>
                  <a:lnTo>
                    <a:pt x="2330639" y="2046"/>
                  </a:lnTo>
                  <a:lnTo>
                    <a:pt x="2282916" y="513"/>
                  </a:lnTo>
                  <a:lnTo>
                    <a:pt x="2234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61434" y="1501521"/>
              <a:ext cx="4470400" cy="4547235"/>
            </a:xfrm>
            <a:custGeom>
              <a:avLst/>
              <a:gdLst/>
              <a:ahLst/>
              <a:cxnLst/>
              <a:rect l="l" t="t" r="r" b="b"/>
              <a:pathLst>
                <a:path w="4470400" h="4547235">
                  <a:moveTo>
                    <a:pt x="0" y="2273427"/>
                  </a:moveTo>
                  <a:lnTo>
                    <a:pt x="504" y="2224632"/>
                  </a:lnTo>
                  <a:lnTo>
                    <a:pt x="2011" y="2176088"/>
                  </a:lnTo>
                  <a:lnTo>
                    <a:pt x="4511" y="2127805"/>
                  </a:lnTo>
                  <a:lnTo>
                    <a:pt x="7993" y="2079794"/>
                  </a:lnTo>
                  <a:lnTo>
                    <a:pt x="12447" y="2032064"/>
                  </a:lnTo>
                  <a:lnTo>
                    <a:pt x="17864" y="1984625"/>
                  </a:lnTo>
                  <a:lnTo>
                    <a:pt x="24232" y="1937489"/>
                  </a:lnTo>
                  <a:lnTo>
                    <a:pt x="31543" y="1890665"/>
                  </a:lnTo>
                  <a:lnTo>
                    <a:pt x="39786" y="1844163"/>
                  </a:lnTo>
                  <a:lnTo>
                    <a:pt x="48950" y="1797994"/>
                  </a:lnTo>
                  <a:lnTo>
                    <a:pt x="59027" y="1752169"/>
                  </a:lnTo>
                  <a:lnTo>
                    <a:pt x="70005" y="1706696"/>
                  </a:lnTo>
                  <a:lnTo>
                    <a:pt x="81875" y="1661587"/>
                  </a:lnTo>
                  <a:lnTo>
                    <a:pt x="94626" y="1616852"/>
                  </a:lnTo>
                  <a:lnTo>
                    <a:pt x="108249" y="1572500"/>
                  </a:lnTo>
                  <a:lnTo>
                    <a:pt x="122733" y="1528543"/>
                  </a:lnTo>
                  <a:lnTo>
                    <a:pt x="138069" y="1484991"/>
                  </a:lnTo>
                  <a:lnTo>
                    <a:pt x="154246" y="1441853"/>
                  </a:lnTo>
                  <a:lnTo>
                    <a:pt x="171254" y="1399141"/>
                  </a:lnTo>
                  <a:lnTo>
                    <a:pt x="189083" y="1356863"/>
                  </a:lnTo>
                  <a:lnTo>
                    <a:pt x="207723" y="1315032"/>
                  </a:lnTo>
                  <a:lnTo>
                    <a:pt x="227164" y="1273656"/>
                  </a:lnTo>
                  <a:lnTo>
                    <a:pt x="247396" y="1232746"/>
                  </a:lnTo>
                  <a:lnTo>
                    <a:pt x="268409" y="1192313"/>
                  </a:lnTo>
                  <a:lnTo>
                    <a:pt x="290193" y="1152366"/>
                  </a:lnTo>
                  <a:lnTo>
                    <a:pt x="312737" y="1112916"/>
                  </a:lnTo>
                  <a:lnTo>
                    <a:pt x="336031" y="1073973"/>
                  </a:lnTo>
                  <a:lnTo>
                    <a:pt x="360067" y="1035547"/>
                  </a:lnTo>
                  <a:lnTo>
                    <a:pt x="384832" y="997649"/>
                  </a:lnTo>
                  <a:lnTo>
                    <a:pt x="410318" y="960289"/>
                  </a:lnTo>
                  <a:lnTo>
                    <a:pt x="436514" y="923477"/>
                  </a:lnTo>
                  <a:lnTo>
                    <a:pt x="463410" y="887223"/>
                  </a:lnTo>
                  <a:lnTo>
                    <a:pt x="490996" y="851538"/>
                  </a:lnTo>
                  <a:lnTo>
                    <a:pt x="519263" y="816432"/>
                  </a:lnTo>
                  <a:lnTo>
                    <a:pt x="548199" y="781915"/>
                  </a:lnTo>
                  <a:lnTo>
                    <a:pt x="577795" y="747997"/>
                  </a:lnTo>
                  <a:lnTo>
                    <a:pt x="608040" y="714689"/>
                  </a:lnTo>
                  <a:lnTo>
                    <a:pt x="638926" y="682001"/>
                  </a:lnTo>
                  <a:lnTo>
                    <a:pt x="670441" y="649943"/>
                  </a:lnTo>
                  <a:lnTo>
                    <a:pt x="702575" y="618525"/>
                  </a:lnTo>
                  <a:lnTo>
                    <a:pt x="735319" y="587758"/>
                  </a:lnTo>
                  <a:lnTo>
                    <a:pt x="768662" y="557652"/>
                  </a:lnTo>
                  <a:lnTo>
                    <a:pt x="802595" y="528217"/>
                  </a:lnTo>
                  <a:lnTo>
                    <a:pt x="837106" y="499464"/>
                  </a:lnTo>
                  <a:lnTo>
                    <a:pt x="872187" y="471402"/>
                  </a:lnTo>
                  <a:lnTo>
                    <a:pt x="907827" y="444042"/>
                  </a:lnTo>
                  <a:lnTo>
                    <a:pt x="944016" y="417395"/>
                  </a:lnTo>
                  <a:lnTo>
                    <a:pt x="980744" y="391470"/>
                  </a:lnTo>
                  <a:lnTo>
                    <a:pt x="1018000" y="366277"/>
                  </a:lnTo>
                  <a:lnTo>
                    <a:pt x="1055775" y="341828"/>
                  </a:lnTo>
                  <a:lnTo>
                    <a:pt x="1094059" y="318131"/>
                  </a:lnTo>
                  <a:lnTo>
                    <a:pt x="1132841" y="295198"/>
                  </a:lnTo>
                  <a:lnTo>
                    <a:pt x="1172112" y="273039"/>
                  </a:lnTo>
                  <a:lnTo>
                    <a:pt x="1211861" y="251664"/>
                  </a:lnTo>
                  <a:lnTo>
                    <a:pt x="1252079" y="231083"/>
                  </a:lnTo>
                  <a:lnTo>
                    <a:pt x="1292755" y="211307"/>
                  </a:lnTo>
                  <a:lnTo>
                    <a:pt x="1333878" y="192345"/>
                  </a:lnTo>
                  <a:lnTo>
                    <a:pt x="1375440" y="174208"/>
                  </a:lnTo>
                  <a:lnTo>
                    <a:pt x="1417430" y="156907"/>
                  </a:lnTo>
                  <a:lnTo>
                    <a:pt x="1459838" y="140451"/>
                  </a:lnTo>
                  <a:lnTo>
                    <a:pt x="1502654" y="124851"/>
                  </a:lnTo>
                  <a:lnTo>
                    <a:pt x="1545867" y="110117"/>
                  </a:lnTo>
                  <a:lnTo>
                    <a:pt x="1589469" y="96259"/>
                  </a:lnTo>
                  <a:lnTo>
                    <a:pt x="1633447" y="83287"/>
                  </a:lnTo>
                  <a:lnTo>
                    <a:pt x="1677793" y="71213"/>
                  </a:lnTo>
                  <a:lnTo>
                    <a:pt x="1722497" y="60045"/>
                  </a:lnTo>
                  <a:lnTo>
                    <a:pt x="1767548" y="49795"/>
                  </a:lnTo>
                  <a:lnTo>
                    <a:pt x="1812937" y="40472"/>
                  </a:lnTo>
                  <a:lnTo>
                    <a:pt x="1858652" y="32087"/>
                  </a:lnTo>
                  <a:lnTo>
                    <a:pt x="1904685" y="24651"/>
                  </a:lnTo>
                  <a:lnTo>
                    <a:pt x="1951024" y="18172"/>
                  </a:lnTo>
                  <a:lnTo>
                    <a:pt x="1997661" y="12662"/>
                  </a:lnTo>
                  <a:lnTo>
                    <a:pt x="2044584" y="8131"/>
                  </a:lnTo>
                  <a:lnTo>
                    <a:pt x="2091785" y="4589"/>
                  </a:lnTo>
                  <a:lnTo>
                    <a:pt x="2139252" y="2046"/>
                  </a:lnTo>
                  <a:lnTo>
                    <a:pt x="2186975" y="513"/>
                  </a:lnTo>
                  <a:lnTo>
                    <a:pt x="2234945" y="0"/>
                  </a:lnTo>
                  <a:lnTo>
                    <a:pt x="2282916" y="513"/>
                  </a:lnTo>
                  <a:lnTo>
                    <a:pt x="2330639" y="2046"/>
                  </a:lnTo>
                  <a:lnTo>
                    <a:pt x="2378106" y="4589"/>
                  </a:lnTo>
                  <a:lnTo>
                    <a:pt x="2425307" y="8131"/>
                  </a:lnTo>
                  <a:lnTo>
                    <a:pt x="2472230" y="12662"/>
                  </a:lnTo>
                  <a:lnTo>
                    <a:pt x="2518867" y="18172"/>
                  </a:lnTo>
                  <a:lnTo>
                    <a:pt x="2565206" y="24651"/>
                  </a:lnTo>
                  <a:lnTo>
                    <a:pt x="2611239" y="32087"/>
                  </a:lnTo>
                  <a:lnTo>
                    <a:pt x="2656954" y="40472"/>
                  </a:lnTo>
                  <a:lnTo>
                    <a:pt x="2702343" y="49795"/>
                  </a:lnTo>
                  <a:lnTo>
                    <a:pt x="2747394" y="60045"/>
                  </a:lnTo>
                  <a:lnTo>
                    <a:pt x="2792098" y="71213"/>
                  </a:lnTo>
                  <a:lnTo>
                    <a:pt x="2836444" y="83287"/>
                  </a:lnTo>
                  <a:lnTo>
                    <a:pt x="2880422" y="96259"/>
                  </a:lnTo>
                  <a:lnTo>
                    <a:pt x="2924024" y="110117"/>
                  </a:lnTo>
                  <a:lnTo>
                    <a:pt x="2967237" y="124851"/>
                  </a:lnTo>
                  <a:lnTo>
                    <a:pt x="3010053" y="140451"/>
                  </a:lnTo>
                  <a:lnTo>
                    <a:pt x="3052461" y="156907"/>
                  </a:lnTo>
                  <a:lnTo>
                    <a:pt x="3094451" y="174208"/>
                  </a:lnTo>
                  <a:lnTo>
                    <a:pt x="3136013" y="192345"/>
                  </a:lnTo>
                  <a:lnTo>
                    <a:pt x="3177136" y="211307"/>
                  </a:lnTo>
                  <a:lnTo>
                    <a:pt x="3217812" y="231083"/>
                  </a:lnTo>
                  <a:lnTo>
                    <a:pt x="3258030" y="251664"/>
                  </a:lnTo>
                  <a:lnTo>
                    <a:pt x="3297779" y="273039"/>
                  </a:lnTo>
                  <a:lnTo>
                    <a:pt x="3337050" y="295198"/>
                  </a:lnTo>
                  <a:lnTo>
                    <a:pt x="3375832" y="318131"/>
                  </a:lnTo>
                  <a:lnTo>
                    <a:pt x="3414116" y="341828"/>
                  </a:lnTo>
                  <a:lnTo>
                    <a:pt x="3451891" y="366277"/>
                  </a:lnTo>
                  <a:lnTo>
                    <a:pt x="3489147" y="391470"/>
                  </a:lnTo>
                  <a:lnTo>
                    <a:pt x="3525875" y="417395"/>
                  </a:lnTo>
                  <a:lnTo>
                    <a:pt x="3562064" y="444042"/>
                  </a:lnTo>
                  <a:lnTo>
                    <a:pt x="3597704" y="471402"/>
                  </a:lnTo>
                  <a:lnTo>
                    <a:pt x="3632785" y="499464"/>
                  </a:lnTo>
                  <a:lnTo>
                    <a:pt x="3667296" y="528217"/>
                  </a:lnTo>
                  <a:lnTo>
                    <a:pt x="3701229" y="557652"/>
                  </a:lnTo>
                  <a:lnTo>
                    <a:pt x="3734572" y="587758"/>
                  </a:lnTo>
                  <a:lnTo>
                    <a:pt x="3767316" y="618525"/>
                  </a:lnTo>
                  <a:lnTo>
                    <a:pt x="3799450" y="649943"/>
                  </a:lnTo>
                  <a:lnTo>
                    <a:pt x="3830965" y="682001"/>
                  </a:lnTo>
                  <a:lnTo>
                    <a:pt x="3861851" y="714689"/>
                  </a:lnTo>
                  <a:lnTo>
                    <a:pt x="3892096" y="747997"/>
                  </a:lnTo>
                  <a:lnTo>
                    <a:pt x="3921692" y="781915"/>
                  </a:lnTo>
                  <a:lnTo>
                    <a:pt x="3950628" y="816432"/>
                  </a:lnTo>
                  <a:lnTo>
                    <a:pt x="3978895" y="851538"/>
                  </a:lnTo>
                  <a:lnTo>
                    <a:pt x="4006481" y="887223"/>
                  </a:lnTo>
                  <a:lnTo>
                    <a:pt x="4033377" y="923477"/>
                  </a:lnTo>
                  <a:lnTo>
                    <a:pt x="4059573" y="960289"/>
                  </a:lnTo>
                  <a:lnTo>
                    <a:pt x="4085059" y="997649"/>
                  </a:lnTo>
                  <a:lnTo>
                    <a:pt x="4109824" y="1035547"/>
                  </a:lnTo>
                  <a:lnTo>
                    <a:pt x="4133860" y="1073973"/>
                  </a:lnTo>
                  <a:lnTo>
                    <a:pt x="4157154" y="1112916"/>
                  </a:lnTo>
                  <a:lnTo>
                    <a:pt x="4179698" y="1152366"/>
                  </a:lnTo>
                  <a:lnTo>
                    <a:pt x="4201482" y="1192313"/>
                  </a:lnTo>
                  <a:lnTo>
                    <a:pt x="4222495" y="1232746"/>
                  </a:lnTo>
                  <a:lnTo>
                    <a:pt x="4242727" y="1273656"/>
                  </a:lnTo>
                  <a:lnTo>
                    <a:pt x="4262168" y="1315032"/>
                  </a:lnTo>
                  <a:lnTo>
                    <a:pt x="4280808" y="1356863"/>
                  </a:lnTo>
                  <a:lnTo>
                    <a:pt x="4298637" y="1399141"/>
                  </a:lnTo>
                  <a:lnTo>
                    <a:pt x="4315645" y="1441853"/>
                  </a:lnTo>
                  <a:lnTo>
                    <a:pt x="4331822" y="1484991"/>
                  </a:lnTo>
                  <a:lnTo>
                    <a:pt x="4347158" y="1528543"/>
                  </a:lnTo>
                  <a:lnTo>
                    <a:pt x="4361642" y="1572500"/>
                  </a:lnTo>
                  <a:lnTo>
                    <a:pt x="4375265" y="1616852"/>
                  </a:lnTo>
                  <a:lnTo>
                    <a:pt x="4388016" y="1661587"/>
                  </a:lnTo>
                  <a:lnTo>
                    <a:pt x="4399886" y="1706696"/>
                  </a:lnTo>
                  <a:lnTo>
                    <a:pt x="4410864" y="1752169"/>
                  </a:lnTo>
                  <a:lnTo>
                    <a:pt x="4420941" y="1797994"/>
                  </a:lnTo>
                  <a:lnTo>
                    <a:pt x="4430105" y="1844163"/>
                  </a:lnTo>
                  <a:lnTo>
                    <a:pt x="4438348" y="1890665"/>
                  </a:lnTo>
                  <a:lnTo>
                    <a:pt x="4445659" y="1937489"/>
                  </a:lnTo>
                  <a:lnTo>
                    <a:pt x="4452027" y="1984625"/>
                  </a:lnTo>
                  <a:lnTo>
                    <a:pt x="4457444" y="2032064"/>
                  </a:lnTo>
                  <a:lnTo>
                    <a:pt x="4461898" y="2079794"/>
                  </a:lnTo>
                  <a:lnTo>
                    <a:pt x="4465380" y="2127805"/>
                  </a:lnTo>
                  <a:lnTo>
                    <a:pt x="4467880" y="2176088"/>
                  </a:lnTo>
                  <a:lnTo>
                    <a:pt x="4469387" y="2224632"/>
                  </a:lnTo>
                  <a:lnTo>
                    <a:pt x="4469892" y="2273427"/>
                  </a:lnTo>
                  <a:lnTo>
                    <a:pt x="4469387" y="2322221"/>
                  </a:lnTo>
                  <a:lnTo>
                    <a:pt x="4467880" y="2370765"/>
                  </a:lnTo>
                  <a:lnTo>
                    <a:pt x="4465380" y="2419048"/>
                  </a:lnTo>
                  <a:lnTo>
                    <a:pt x="4461898" y="2467059"/>
                  </a:lnTo>
                  <a:lnTo>
                    <a:pt x="4457444" y="2514789"/>
                  </a:lnTo>
                  <a:lnTo>
                    <a:pt x="4452027" y="2562228"/>
                  </a:lnTo>
                  <a:lnTo>
                    <a:pt x="4445659" y="2609364"/>
                  </a:lnTo>
                  <a:lnTo>
                    <a:pt x="4438348" y="2656188"/>
                  </a:lnTo>
                  <a:lnTo>
                    <a:pt x="4430105" y="2702690"/>
                  </a:lnTo>
                  <a:lnTo>
                    <a:pt x="4420941" y="2748859"/>
                  </a:lnTo>
                  <a:lnTo>
                    <a:pt x="4410864" y="2794684"/>
                  </a:lnTo>
                  <a:lnTo>
                    <a:pt x="4399886" y="2840157"/>
                  </a:lnTo>
                  <a:lnTo>
                    <a:pt x="4388016" y="2885266"/>
                  </a:lnTo>
                  <a:lnTo>
                    <a:pt x="4375265" y="2930001"/>
                  </a:lnTo>
                  <a:lnTo>
                    <a:pt x="4361642" y="2974353"/>
                  </a:lnTo>
                  <a:lnTo>
                    <a:pt x="4347158" y="3018310"/>
                  </a:lnTo>
                  <a:lnTo>
                    <a:pt x="4331822" y="3061862"/>
                  </a:lnTo>
                  <a:lnTo>
                    <a:pt x="4315645" y="3105000"/>
                  </a:lnTo>
                  <a:lnTo>
                    <a:pt x="4298637" y="3147712"/>
                  </a:lnTo>
                  <a:lnTo>
                    <a:pt x="4280808" y="3189990"/>
                  </a:lnTo>
                  <a:lnTo>
                    <a:pt x="4262168" y="3231821"/>
                  </a:lnTo>
                  <a:lnTo>
                    <a:pt x="4242727" y="3273197"/>
                  </a:lnTo>
                  <a:lnTo>
                    <a:pt x="4222495" y="3314107"/>
                  </a:lnTo>
                  <a:lnTo>
                    <a:pt x="4201482" y="3354540"/>
                  </a:lnTo>
                  <a:lnTo>
                    <a:pt x="4179698" y="3394487"/>
                  </a:lnTo>
                  <a:lnTo>
                    <a:pt x="4157154" y="3433937"/>
                  </a:lnTo>
                  <a:lnTo>
                    <a:pt x="4133860" y="3472880"/>
                  </a:lnTo>
                  <a:lnTo>
                    <a:pt x="4109824" y="3511306"/>
                  </a:lnTo>
                  <a:lnTo>
                    <a:pt x="4085059" y="3549204"/>
                  </a:lnTo>
                  <a:lnTo>
                    <a:pt x="4059573" y="3586564"/>
                  </a:lnTo>
                  <a:lnTo>
                    <a:pt x="4033377" y="3623376"/>
                  </a:lnTo>
                  <a:lnTo>
                    <a:pt x="4006481" y="3659630"/>
                  </a:lnTo>
                  <a:lnTo>
                    <a:pt x="3978895" y="3695315"/>
                  </a:lnTo>
                  <a:lnTo>
                    <a:pt x="3950628" y="3730421"/>
                  </a:lnTo>
                  <a:lnTo>
                    <a:pt x="3921692" y="3764938"/>
                  </a:lnTo>
                  <a:lnTo>
                    <a:pt x="3892096" y="3798856"/>
                  </a:lnTo>
                  <a:lnTo>
                    <a:pt x="3861851" y="3832164"/>
                  </a:lnTo>
                  <a:lnTo>
                    <a:pt x="3830965" y="3864852"/>
                  </a:lnTo>
                  <a:lnTo>
                    <a:pt x="3799450" y="3896910"/>
                  </a:lnTo>
                  <a:lnTo>
                    <a:pt x="3767316" y="3928328"/>
                  </a:lnTo>
                  <a:lnTo>
                    <a:pt x="3734572" y="3959095"/>
                  </a:lnTo>
                  <a:lnTo>
                    <a:pt x="3701229" y="3989201"/>
                  </a:lnTo>
                  <a:lnTo>
                    <a:pt x="3667296" y="4018636"/>
                  </a:lnTo>
                  <a:lnTo>
                    <a:pt x="3632785" y="4047389"/>
                  </a:lnTo>
                  <a:lnTo>
                    <a:pt x="3597704" y="4075451"/>
                  </a:lnTo>
                  <a:lnTo>
                    <a:pt x="3562064" y="4102811"/>
                  </a:lnTo>
                  <a:lnTo>
                    <a:pt x="3525875" y="4129458"/>
                  </a:lnTo>
                  <a:lnTo>
                    <a:pt x="3489147" y="4155383"/>
                  </a:lnTo>
                  <a:lnTo>
                    <a:pt x="3451891" y="4180576"/>
                  </a:lnTo>
                  <a:lnTo>
                    <a:pt x="3414116" y="4205025"/>
                  </a:lnTo>
                  <a:lnTo>
                    <a:pt x="3375832" y="4228722"/>
                  </a:lnTo>
                  <a:lnTo>
                    <a:pt x="3337050" y="4251655"/>
                  </a:lnTo>
                  <a:lnTo>
                    <a:pt x="3297779" y="4273814"/>
                  </a:lnTo>
                  <a:lnTo>
                    <a:pt x="3258030" y="4295189"/>
                  </a:lnTo>
                  <a:lnTo>
                    <a:pt x="3217812" y="4315770"/>
                  </a:lnTo>
                  <a:lnTo>
                    <a:pt x="3177136" y="4335546"/>
                  </a:lnTo>
                  <a:lnTo>
                    <a:pt x="3136013" y="4354508"/>
                  </a:lnTo>
                  <a:lnTo>
                    <a:pt x="3094451" y="4372645"/>
                  </a:lnTo>
                  <a:lnTo>
                    <a:pt x="3052461" y="4389946"/>
                  </a:lnTo>
                  <a:lnTo>
                    <a:pt x="3010053" y="4406402"/>
                  </a:lnTo>
                  <a:lnTo>
                    <a:pt x="2967237" y="4422002"/>
                  </a:lnTo>
                  <a:lnTo>
                    <a:pt x="2924024" y="4436736"/>
                  </a:lnTo>
                  <a:lnTo>
                    <a:pt x="2880422" y="4450594"/>
                  </a:lnTo>
                  <a:lnTo>
                    <a:pt x="2836444" y="4463566"/>
                  </a:lnTo>
                  <a:lnTo>
                    <a:pt x="2792098" y="4475640"/>
                  </a:lnTo>
                  <a:lnTo>
                    <a:pt x="2747394" y="4486808"/>
                  </a:lnTo>
                  <a:lnTo>
                    <a:pt x="2702343" y="4497058"/>
                  </a:lnTo>
                  <a:lnTo>
                    <a:pt x="2656954" y="4506381"/>
                  </a:lnTo>
                  <a:lnTo>
                    <a:pt x="2611239" y="4514766"/>
                  </a:lnTo>
                  <a:lnTo>
                    <a:pt x="2565206" y="4522202"/>
                  </a:lnTo>
                  <a:lnTo>
                    <a:pt x="2518867" y="4528681"/>
                  </a:lnTo>
                  <a:lnTo>
                    <a:pt x="2472230" y="4534191"/>
                  </a:lnTo>
                  <a:lnTo>
                    <a:pt x="2425307" y="4538722"/>
                  </a:lnTo>
                  <a:lnTo>
                    <a:pt x="2378106" y="4542264"/>
                  </a:lnTo>
                  <a:lnTo>
                    <a:pt x="2330639" y="4544807"/>
                  </a:lnTo>
                  <a:lnTo>
                    <a:pt x="2282916" y="4546340"/>
                  </a:lnTo>
                  <a:lnTo>
                    <a:pt x="2234945" y="4546854"/>
                  </a:lnTo>
                  <a:lnTo>
                    <a:pt x="2186975" y="4546340"/>
                  </a:lnTo>
                  <a:lnTo>
                    <a:pt x="2139252" y="4544807"/>
                  </a:lnTo>
                  <a:lnTo>
                    <a:pt x="2091785" y="4542264"/>
                  </a:lnTo>
                  <a:lnTo>
                    <a:pt x="2044584" y="4538722"/>
                  </a:lnTo>
                  <a:lnTo>
                    <a:pt x="1997661" y="4534191"/>
                  </a:lnTo>
                  <a:lnTo>
                    <a:pt x="1951024" y="4528681"/>
                  </a:lnTo>
                  <a:lnTo>
                    <a:pt x="1904685" y="4522202"/>
                  </a:lnTo>
                  <a:lnTo>
                    <a:pt x="1858652" y="4514766"/>
                  </a:lnTo>
                  <a:lnTo>
                    <a:pt x="1812937" y="4506381"/>
                  </a:lnTo>
                  <a:lnTo>
                    <a:pt x="1767548" y="4497058"/>
                  </a:lnTo>
                  <a:lnTo>
                    <a:pt x="1722497" y="4486808"/>
                  </a:lnTo>
                  <a:lnTo>
                    <a:pt x="1677793" y="4475640"/>
                  </a:lnTo>
                  <a:lnTo>
                    <a:pt x="1633447" y="4463566"/>
                  </a:lnTo>
                  <a:lnTo>
                    <a:pt x="1589469" y="4450594"/>
                  </a:lnTo>
                  <a:lnTo>
                    <a:pt x="1545867" y="4436736"/>
                  </a:lnTo>
                  <a:lnTo>
                    <a:pt x="1502654" y="4422002"/>
                  </a:lnTo>
                  <a:lnTo>
                    <a:pt x="1459838" y="4406402"/>
                  </a:lnTo>
                  <a:lnTo>
                    <a:pt x="1417430" y="4389946"/>
                  </a:lnTo>
                  <a:lnTo>
                    <a:pt x="1375440" y="4372645"/>
                  </a:lnTo>
                  <a:lnTo>
                    <a:pt x="1333878" y="4354508"/>
                  </a:lnTo>
                  <a:lnTo>
                    <a:pt x="1292755" y="4335546"/>
                  </a:lnTo>
                  <a:lnTo>
                    <a:pt x="1252079" y="4315770"/>
                  </a:lnTo>
                  <a:lnTo>
                    <a:pt x="1211861" y="4295189"/>
                  </a:lnTo>
                  <a:lnTo>
                    <a:pt x="1172112" y="4273814"/>
                  </a:lnTo>
                  <a:lnTo>
                    <a:pt x="1132841" y="4251655"/>
                  </a:lnTo>
                  <a:lnTo>
                    <a:pt x="1094059" y="4228722"/>
                  </a:lnTo>
                  <a:lnTo>
                    <a:pt x="1055775" y="4205025"/>
                  </a:lnTo>
                  <a:lnTo>
                    <a:pt x="1018000" y="4180576"/>
                  </a:lnTo>
                  <a:lnTo>
                    <a:pt x="980744" y="4155383"/>
                  </a:lnTo>
                  <a:lnTo>
                    <a:pt x="944016" y="4129458"/>
                  </a:lnTo>
                  <a:lnTo>
                    <a:pt x="907827" y="4102811"/>
                  </a:lnTo>
                  <a:lnTo>
                    <a:pt x="872187" y="4075451"/>
                  </a:lnTo>
                  <a:lnTo>
                    <a:pt x="837106" y="4047389"/>
                  </a:lnTo>
                  <a:lnTo>
                    <a:pt x="802595" y="4018636"/>
                  </a:lnTo>
                  <a:lnTo>
                    <a:pt x="768662" y="3989201"/>
                  </a:lnTo>
                  <a:lnTo>
                    <a:pt x="735319" y="3959095"/>
                  </a:lnTo>
                  <a:lnTo>
                    <a:pt x="702575" y="3928328"/>
                  </a:lnTo>
                  <a:lnTo>
                    <a:pt x="670441" y="3896910"/>
                  </a:lnTo>
                  <a:lnTo>
                    <a:pt x="638926" y="3864852"/>
                  </a:lnTo>
                  <a:lnTo>
                    <a:pt x="608040" y="3832164"/>
                  </a:lnTo>
                  <a:lnTo>
                    <a:pt x="577795" y="3798856"/>
                  </a:lnTo>
                  <a:lnTo>
                    <a:pt x="548199" y="3764938"/>
                  </a:lnTo>
                  <a:lnTo>
                    <a:pt x="519263" y="3730421"/>
                  </a:lnTo>
                  <a:lnTo>
                    <a:pt x="490996" y="3695315"/>
                  </a:lnTo>
                  <a:lnTo>
                    <a:pt x="463410" y="3659630"/>
                  </a:lnTo>
                  <a:lnTo>
                    <a:pt x="436514" y="3623376"/>
                  </a:lnTo>
                  <a:lnTo>
                    <a:pt x="410318" y="3586564"/>
                  </a:lnTo>
                  <a:lnTo>
                    <a:pt x="384832" y="3549204"/>
                  </a:lnTo>
                  <a:lnTo>
                    <a:pt x="360067" y="3511306"/>
                  </a:lnTo>
                  <a:lnTo>
                    <a:pt x="336031" y="3472880"/>
                  </a:lnTo>
                  <a:lnTo>
                    <a:pt x="312737" y="3433937"/>
                  </a:lnTo>
                  <a:lnTo>
                    <a:pt x="290193" y="3394487"/>
                  </a:lnTo>
                  <a:lnTo>
                    <a:pt x="268409" y="3354540"/>
                  </a:lnTo>
                  <a:lnTo>
                    <a:pt x="247396" y="3314107"/>
                  </a:lnTo>
                  <a:lnTo>
                    <a:pt x="227164" y="3273197"/>
                  </a:lnTo>
                  <a:lnTo>
                    <a:pt x="207723" y="3231821"/>
                  </a:lnTo>
                  <a:lnTo>
                    <a:pt x="189083" y="3189990"/>
                  </a:lnTo>
                  <a:lnTo>
                    <a:pt x="171254" y="3147712"/>
                  </a:lnTo>
                  <a:lnTo>
                    <a:pt x="154246" y="3105000"/>
                  </a:lnTo>
                  <a:lnTo>
                    <a:pt x="138069" y="3061862"/>
                  </a:lnTo>
                  <a:lnTo>
                    <a:pt x="122733" y="3018310"/>
                  </a:lnTo>
                  <a:lnTo>
                    <a:pt x="108249" y="2974353"/>
                  </a:lnTo>
                  <a:lnTo>
                    <a:pt x="94626" y="2930001"/>
                  </a:lnTo>
                  <a:lnTo>
                    <a:pt x="81875" y="2885266"/>
                  </a:lnTo>
                  <a:lnTo>
                    <a:pt x="70005" y="2840157"/>
                  </a:lnTo>
                  <a:lnTo>
                    <a:pt x="59027" y="2794684"/>
                  </a:lnTo>
                  <a:lnTo>
                    <a:pt x="48950" y="2748859"/>
                  </a:lnTo>
                  <a:lnTo>
                    <a:pt x="39786" y="2702690"/>
                  </a:lnTo>
                  <a:lnTo>
                    <a:pt x="31543" y="2656188"/>
                  </a:lnTo>
                  <a:lnTo>
                    <a:pt x="24232" y="2609364"/>
                  </a:lnTo>
                  <a:lnTo>
                    <a:pt x="17864" y="2562228"/>
                  </a:lnTo>
                  <a:lnTo>
                    <a:pt x="12447" y="2514789"/>
                  </a:lnTo>
                  <a:lnTo>
                    <a:pt x="7993" y="2467059"/>
                  </a:lnTo>
                  <a:lnTo>
                    <a:pt x="4511" y="2419048"/>
                  </a:lnTo>
                  <a:lnTo>
                    <a:pt x="2011" y="2370765"/>
                  </a:lnTo>
                  <a:lnTo>
                    <a:pt x="504" y="2322221"/>
                  </a:lnTo>
                  <a:lnTo>
                    <a:pt x="0" y="2273427"/>
                  </a:lnTo>
                  <a:close/>
                </a:path>
              </a:pathLst>
            </a:custGeom>
            <a:ln w="57150">
              <a:solidFill>
                <a:srgbClr val="0044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8808970" y="924106"/>
            <a:ext cx="2939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С 01.03.2023 года: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Приказ </a:t>
            </a:r>
            <a:r>
              <a:rPr lang="ru-RU" b="1" dirty="0" err="1">
                <a:solidFill>
                  <a:srgbClr val="002060"/>
                </a:solidFill>
              </a:rPr>
              <a:t>Рособрнадзора</a:t>
            </a:r>
            <a:r>
              <a:rPr lang="ru-RU" b="1" dirty="0">
                <a:solidFill>
                  <a:srgbClr val="002060"/>
                </a:solidFill>
              </a:rPr>
              <a:t> от 26.08.2022 </a:t>
            </a:r>
            <a:r>
              <a:rPr lang="ru-RU" b="1" dirty="0" smtClean="0">
                <a:solidFill>
                  <a:srgbClr val="002060"/>
                </a:solidFill>
              </a:rPr>
              <a:t>№ </a:t>
            </a:r>
            <a:r>
              <a:rPr lang="ru-RU" b="1" dirty="0">
                <a:solidFill>
                  <a:srgbClr val="002060"/>
                </a:solidFill>
              </a:rPr>
              <a:t>924 "Об утверждении Порядка 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и олимпиад школьников"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1067" y="785607"/>
            <a:ext cx="29163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До 1.03.2023 года:</a:t>
            </a:r>
          </a:p>
          <a:p>
            <a:endParaRPr lang="ru-RU" sz="800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Приказ </a:t>
            </a:r>
            <a:r>
              <a:rPr lang="ru-RU" dirty="0">
                <a:solidFill>
                  <a:schemeClr val="bg1"/>
                </a:solidFill>
              </a:rPr>
              <a:t>Министерства образования и науки Российской Федерации от 28 июня 2013 г. № 491 «Об утверждении порядка 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и олимпиад школьников»</a:t>
            </a:r>
          </a:p>
        </p:txBody>
      </p:sp>
      <p:pic>
        <p:nvPicPr>
          <p:cNvPr id="3" name="Picture 2" descr="https://cf.ppt-online.org/files1/slide/7/7UKhNOVcSBd3rbD9CPaTAtMo5uYQfEXwL1e0jWx6Jl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5" t="24111" r="3606" b="40148"/>
          <a:stretch/>
        </p:blipFill>
        <p:spPr bwMode="auto">
          <a:xfrm>
            <a:off x="3507759" y="2304790"/>
            <a:ext cx="4540603" cy="241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2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Медиаплан</a:t>
            </a:r>
            <a:r>
              <a:rPr lang="ru-RU" sz="4000" dirty="0" smtClean="0">
                <a:latin typeface="+mn-lt"/>
              </a:rPr>
              <a:t>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мероприятий ЕГЭ-2023</a:t>
            </a:r>
            <a:endParaRPr lang="ru-RU" sz="4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479743"/>
              </p:ext>
            </p:extLst>
          </p:nvPr>
        </p:nvGraphicFramePr>
        <p:xfrm>
          <a:off x="707292" y="2942492"/>
          <a:ext cx="2071077" cy="2637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396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Октябрь-ноябрь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2022 года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3728"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Подкаст ЕГЭ: Онлайн-консультации от разработчиков КИМ</a:t>
                      </a:r>
                      <a:r>
                        <a:rPr lang="ru-RU" sz="1600" baseline="0" dirty="0" smtClean="0"/>
                        <a:t> ЕГЭ-2023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571082"/>
              </p:ext>
            </p:extLst>
          </p:nvPr>
        </p:nvGraphicFramePr>
        <p:xfrm>
          <a:off x="2899506" y="2989384"/>
          <a:ext cx="2071077" cy="2579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452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Февраль-март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2023 года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4550"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Всероссийская акция</a:t>
                      </a:r>
                      <a:r>
                        <a:rPr lang="ru-RU" sz="1600" baseline="0" dirty="0" smtClean="0"/>
                        <a:t> «Сдаем вместе! День сдачи ЕГЭ родителями»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696933"/>
              </p:ext>
            </p:extLst>
          </p:nvPr>
        </p:nvGraphicFramePr>
        <p:xfrm>
          <a:off x="5150338" y="3009181"/>
          <a:ext cx="2223477" cy="2577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41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Апрель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2023 года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9234">
                <a:tc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Онлайн-марафон «ЕГЭ-это про100»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128602"/>
              </p:ext>
            </p:extLst>
          </p:nvPr>
        </p:nvGraphicFramePr>
        <p:xfrm>
          <a:off x="7506675" y="3001108"/>
          <a:ext cx="2071077" cy="2555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164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Апрель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2023 года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398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Обучающий семинар для пресс-секретарей региональных органов управления образования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46214"/>
              </p:ext>
            </p:extLst>
          </p:nvPr>
        </p:nvGraphicFramePr>
        <p:xfrm>
          <a:off x="9780953" y="3024553"/>
          <a:ext cx="2071077" cy="258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477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Май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dirty="0" smtClean="0"/>
                        <a:t>2023 года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436"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Горячая линия с руководителем </a:t>
                      </a:r>
                      <a:r>
                        <a:rPr lang="ru-RU" sz="1600" dirty="0" err="1" smtClean="0"/>
                        <a:t>Рособрнадзора</a:t>
                      </a:r>
                      <a:r>
                        <a:rPr lang="ru-RU" sz="1600" dirty="0" smtClean="0"/>
                        <a:t> по вопросам проведения                              ГИА -2023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676400" y="1477108"/>
            <a:ext cx="9026769" cy="855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Федеральные проекты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2236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2666" y="196646"/>
            <a:ext cx="10766987" cy="8939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1F5C"/>
                </a:solidFill>
              </a:rPr>
              <a:t>Региональные проекты</a:t>
            </a:r>
            <a:endParaRPr lang="ru-RU" dirty="0">
              <a:solidFill>
                <a:srgbClr val="001F5C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247" t="19193" r="47701" b="4217"/>
          <a:stretch/>
        </p:blipFill>
        <p:spPr>
          <a:xfrm>
            <a:off x="984622" y="1259797"/>
            <a:ext cx="4132798" cy="529073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2358" y="2396474"/>
            <a:ext cx="2676699" cy="923330"/>
          </a:xfrm>
          <a:prstGeom prst="rect">
            <a:avLst/>
          </a:prstGeom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«Всё решают только знания: разберем со специалистом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!»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29820" y="1273180"/>
            <a:ext cx="2676699" cy="473975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1F5C"/>
                </a:solidFill>
              </a:rPr>
              <a:t>Психологическая готовность выпускников</a:t>
            </a:r>
          </a:p>
          <a:p>
            <a:pPr algn="ctr"/>
            <a:endParaRPr lang="ru-RU" sz="1600" dirty="0" smtClean="0">
              <a:solidFill>
                <a:srgbClr val="001F5C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1F5C"/>
                </a:solidFill>
              </a:rPr>
              <a:t>Объективная информации </a:t>
            </a:r>
            <a:r>
              <a:rPr lang="ru-RU" dirty="0">
                <a:solidFill>
                  <a:srgbClr val="001F5C"/>
                </a:solidFill>
              </a:rPr>
              <a:t>о качестве подготовки обучающихся </a:t>
            </a:r>
            <a:endParaRPr lang="ru-RU" dirty="0" smtClean="0">
              <a:solidFill>
                <a:srgbClr val="001F5C"/>
              </a:solidFill>
            </a:endParaRPr>
          </a:p>
          <a:p>
            <a:pPr algn="ctr"/>
            <a:endParaRPr lang="ru-RU" dirty="0">
              <a:solidFill>
                <a:srgbClr val="001F5C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1F5C"/>
                </a:solidFill>
              </a:rPr>
              <a:t>Позитивное отношение к процедуре ГИА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001F5C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1F5C"/>
                </a:solidFill>
              </a:rPr>
              <a:t>Анализ типичных ошибок</a:t>
            </a:r>
            <a:endParaRPr lang="ru-RU" dirty="0">
              <a:solidFill>
                <a:srgbClr val="001F5C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109199" y="1267245"/>
            <a:ext cx="8221" cy="5246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599631" y="1222747"/>
            <a:ext cx="21820" cy="5290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546398" y="5551274"/>
            <a:ext cx="2676699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«Законы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победителей: секреты вершины в 100 баллов!»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Picture 12" descr="http://samaraschool50.ucoz.ru/_si/0/660190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5" t="36832"/>
          <a:stretch>
            <a:fillRect/>
          </a:stretch>
        </p:blipFill>
        <p:spPr bwMode="auto">
          <a:xfrm>
            <a:off x="6399575" y="1269072"/>
            <a:ext cx="1633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https://papik.pro/uploads/posts/2021-10/1634657660_8-papik-pro-p-plakati-yege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0" t="11623" r="7701" b="12250"/>
          <a:stretch>
            <a:fillRect/>
          </a:stretch>
        </p:blipFill>
        <p:spPr bwMode="auto">
          <a:xfrm>
            <a:off x="5629698" y="1267245"/>
            <a:ext cx="835373" cy="106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derbend.ru/wp-content/uploads/2021/06/20062019_ege-e16249665982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t="7739" r="13414" b="15494"/>
          <a:stretch/>
        </p:blipFill>
        <p:spPr bwMode="auto">
          <a:xfrm>
            <a:off x="5676970" y="3711260"/>
            <a:ext cx="240676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91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66007"/>
            <a:ext cx="10766987" cy="6650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«Всё решают только знания: разберем со специалистом!» </a:t>
            </a: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413" y="1121237"/>
            <a:ext cx="4754114" cy="6578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Дата проведения:  </a:t>
            </a:r>
            <a:r>
              <a:rPr lang="ru-RU" sz="1400" b="1" dirty="0" smtClean="0">
                <a:solidFill>
                  <a:srgbClr val="C00000"/>
                </a:solidFill>
              </a:rPr>
              <a:t>09 </a:t>
            </a:r>
            <a:r>
              <a:rPr lang="ru-RU" sz="1400" b="1" dirty="0">
                <a:solidFill>
                  <a:srgbClr val="C00000"/>
                </a:solidFill>
              </a:rPr>
              <a:t>декабря – 29 декабря 2022 года </a:t>
            </a:r>
            <a:r>
              <a:rPr lang="ru-RU" sz="1400" dirty="0" smtClean="0">
                <a:solidFill>
                  <a:srgbClr val="001F5C"/>
                </a:solidFill>
              </a:rPr>
              <a:t>согласно утвержденному графику  МОУО</a:t>
            </a:r>
            <a:endParaRPr lang="ru-RU" sz="1400" dirty="0">
              <a:solidFill>
                <a:srgbClr val="001F5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15413" y="1868403"/>
            <a:ext cx="4562922" cy="556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Категория участников: </a:t>
            </a:r>
            <a:r>
              <a:rPr lang="ru-RU" sz="1400" dirty="0" smtClean="0">
                <a:solidFill>
                  <a:srgbClr val="001F5C"/>
                </a:solidFill>
              </a:rPr>
              <a:t>выпускники 9 и 11 классов</a:t>
            </a:r>
            <a:endParaRPr lang="ru-RU" sz="1400" dirty="0">
              <a:solidFill>
                <a:srgbClr val="001F5C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20223" y="2425355"/>
            <a:ext cx="4562922" cy="11075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C00000"/>
                </a:solidFill>
              </a:rPr>
              <a:t>Предмет: </a:t>
            </a:r>
          </a:p>
          <a:p>
            <a:r>
              <a:rPr lang="ru-RU" sz="1400" dirty="0">
                <a:solidFill>
                  <a:srgbClr val="001F5C"/>
                </a:solidFill>
              </a:rPr>
              <a:t>ЕГЭ: математика (базовый / профильный уровень),</a:t>
            </a:r>
          </a:p>
          <a:p>
            <a:r>
              <a:rPr lang="ru-RU" sz="1400" dirty="0">
                <a:solidFill>
                  <a:srgbClr val="001F5C"/>
                </a:solidFill>
              </a:rPr>
              <a:t>ОГЭ: математика.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3478" y="3528443"/>
            <a:ext cx="46460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C00000"/>
                </a:solidFill>
                <a:ea typeface="Times New Roman" panose="02020603050405020304" pitchFamily="18" charset="0"/>
              </a:rPr>
              <a:t>Продолжительность экзамена:</a:t>
            </a:r>
            <a:r>
              <a:rPr lang="ru-RU" sz="1400" dirty="0"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в соответствии с продолжительностью экзаменов, установленного для ЕГЭ/ОГЭ</a:t>
            </a:r>
            <a:r>
              <a:rPr lang="ru-RU" sz="1600" dirty="0">
                <a:solidFill>
                  <a:srgbClr val="001F5C"/>
                </a:solidFill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1F5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5413" y="4387244"/>
            <a:ext cx="4692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C00000"/>
                </a:solidFill>
                <a:ea typeface="Times New Roman" panose="02020603050405020304" pitchFamily="18" charset="0"/>
              </a:rPr>
              <a:t>Форма проведения: </a:t>
            </a:r>
            <a:r>
              <a:rPr lang="ru-RU" sz="1400" b="1" dirty="0">
                <a:solidFill>
                  <a:srgbClr val="001F5C"/>
                </a:solidFill>
                <a:ea typeface="Times New Roman" panose="02020603050405020304" pitchFamily="18" charset="0"/>
              </a:rPr>
              <a:t>ролевая </a:t>
            </a:r>
            <a:r>
              <a:rPr lang="ru-RU" sz="1400" b="1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игра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Выпускники выполняют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роли: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организаторов в аудитории / вне аудитории, 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технических специалистов, 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общественных наблюдателей, </a:t>
            </a:r>
          </a:p>
          <a:p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роли организаторов, технических специалистов общественных наблюдателей также могут выполнять обучающиеся 10-х классов </a:t>
            </a:r>
            <a:r>
              <a:rPr lang="ru-RU" sz="14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и 8-х классов</a:t>
            </a:r>
            <a:endParaRPr lang="ru-RU" sz="1400" dirty="0">
              <a:solidFill>
                <a:srgbClr val="001F5C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657170" y="1028853"/>
            <a:ext cx="41563" cy="5575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23478" y="3532909"/>
            <a:ext cx="46460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C00000"/>
                </a:solidFill>
                <a:ea typeface="Times New Roman" panose="02020603050405020304" pitchFamily="18" charset="0"/>
              </a:rPr>
              <a:t>Продолжительность экзамена:</a:t>
            </a:r>
            <a:r>
              <a:rPr lang="ru-RU" sz="1400" dirty="0"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в соответствии с продолжительностью экзаменов, установленного для ЕГЭ/ОГЭ</a:t>
            </a:r>
            <a:r>
              <a:rPr lang="ru-RU" sz="1600" dirty="0">
                <a:solidFill>
                  <a:srgbClr val="001F5C"/>
                </a:solidFill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1F5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04406" y="874715"/>
            <a:ext cx="5665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30555" algn="l"/>
              </a:tabLst>
            </a:pPr>
            <a:r>
              <a:rPr lang="ru-RU" b="1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Этапы проведения  </a:t>
            </a:r>
            <a:r>
              <a:rPr lang="ru-RU" b="1" dirty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Акции </a:t>
            </a:r>
            <a:r>
              <a:rPr lang="ru-RU" b="1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примерный сценарий):</a:t>
            </a:r>
            <a:endParaRPr lang="ru-RU" sz="1600" b="1" dirty="0">
              <a:solidFill>
                <a:srgbClr val="001F5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48362" y="1300357"/>
            <a:ext cx="6178255" cy="5609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b="1" dirty="0">
                <a:solidFill>
                  <a:srgbClr val="C00000"/>
                </a:solidFill>
                <a:ea typeface="Times New Roman" panose="02020603050405020304" pitchFamily="18" charset="0"/>
              </a:rPr>
              <a:t>1 день:</a:t>
            </a:r>
            <a:endParaRPr lang="ru-RU" sz="12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проведение ЕГЭ в аудитории,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печать </a:t>
            </a:r>
            <a:r>
              <a:rPr lang="en-US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PDF</a:t>
            </a: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-документа, включающего экзаменационные материалы в составе КИМ (вариант КИМ, предоставленный ГБУ «РЦМКО») и бланки участников в количестве 1 индивидуального комплекта на каждого участника Акции,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завершение выполнения экзаменационной работы участниками ЕГЭ и организация сбора ЭМ,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общее время выполнения работы по предмету составляет время, установленное </a:t>
            </a:r>
            <a:r>
              <a:rPr lang="ru-RU" sz="1200" dirty="0" err="1">
                <a:solidFill>
                  <a:srgbClr val="001F5C"/>
                </a:solidFill>
                <a:ea typeface="Times New Roman" panose="02020603050405020304" pitchFamily="18" charset="0"/>
              </a:rPr>
              <a:t>Рособрнадзором</a:t>
            </a: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 для проведения государственной итоговой аттестации в 2022 году,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завершение экзамена в ППЭ</a:t>
            </a:r>
            <a:r>
              <a:rPr lang="ru-RU" sz="12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endParaRPr lang="ru-RU" sz="12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2 </a:t>
            </a:r>
            <a:r>
              <a:rPr lang="ru-RU" sz="1200" b="1" dirty="0">
                <a:solidFill>
                  <a:srgbClr val="C00000"/>
                </a:solidFill>
                <a:ea typeface="Times New Roman" panose="02020603050405020304" pitchFamily="18" charset="0"/>
              </a:rPr>
              <a:t>день: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проверка работ участников ЕГЭ/ОГЭ из числа учителей-предметников (по профилю дисциплины) и педагогических работников, являющихся членами предметной комиссии Республики Татарстан</a:t>
            </a:r>
            <a:r>
              <a:rPr lang="ru-RU" sz="12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endParaRPr lang="ru-RU" sz="12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b="1" dirty="0">
                <a:solidFill>
                  <a:srgbClr val="C00000"/>
                </a:solidFill>
                <a:ea typeface="Times New Roman" panose="02020603050405020304" pitchFamily="18" charset="0"/>
              </a:rPr>
              <a:t>3 день:</a:t>
            </a:r>
            <a:endParaRPr lang="ru-RU" sz="12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разбор типичных ошибок с участниками экзамена</a:t>
            </a:r>
            <a:r>
              <a:rPr lang="ru-RU" sz="12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endParaRPr lang="ru-RU" sz="12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b="1" dirty="0">
                <a:solidFill>
                  <a:srgbClr val="C00000"/>
                </a:solidFill>
                <a:ea typeface="Times New Roman" panose="02020603050405020304" pitchFamily="18" charset="0"/>
              </a:rPr>
              <a:t>Заключительный этап: 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проведение на муниципальном уровне анализа типичных затруднений и ошибок, 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презентация результатов акции родительскому </a:t>
            </a:r>
            <a:r>
              <a:rPr lang="ru-RU" sz="12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сообществу</a:t>
            </a: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endParaRPr lang="ru-RU" sz="1200" dirty="0">
              <a:solidFill>
                <a:srgbClr val="001F5C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98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размещение новостных материалов о результатах Акции </a:t>
            </a:r>
            <a:r>
              <a:rPr lang="ru-RU" sz="12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до </a:t>
            </a: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29 декабря 2022 года в сети Интернет (на сайтах, СМИ, социальных сетях («</a:t>
            </a:r>
            <a:r>
              <a:rPr lang="ru-RU" sz="1200" dirty="0" err="1">
                <a:solidFill>
                  <a:srgbClr val="001F5C"/>
                </a:solidFill>
                <a:ea typeface="Times New Roman" panose="02020603050405020304" pitchFamily="18" charset="0"/>
              </a:rPr>
              <a:t>ВКонтакте</a:t>
            </a: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») </a:t>
            </a:r>
            <a:r>
              <a:rPr lang="ru-RU" sz="1200" dirty="0">
                <a:ea typeface="Times New Roman" panose="02020603050405020304" pitchFamily="18" charset="0"/>
              </a:rPr>
              <a:t>с </a:t>
            </a:r>
            <a:r>
              <a:rPr lang="ru-RU" sz="1200" dirty="0" smtClean="0">
                <a:ea typeface="Times New Roman" panose="02020603050405020304" pitchFamily="18" charset="0"/>
              </a:rPr>
              <a:t>использованием </a:t>
            </a:r>
            <a:r>
              <a:rPr lang="ru-RU" sz="1200" dirty="0" err="1" smtClean="0">
                <a:ea typeface="Times New Roman" panose="02020603050405020304" pitchFamily="18" charset="0"/>
              </a:rPr>
              <a:t>хештегов</a:t>
            </a:r>
            <a:r>
              <a:rPr lang="ru-RU" sz="1200" dirty="0" smtClean="0"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#</a:t>
            </a:r>
            <a:r>
              <a:rPr lang="ru-RU" sz="1200" dirty="0" err="1" smtClean="0">
                <a:solidFill>
                  <a:srgbClr val="0000FF"/>
                </a:solidFill>
                <a:ea typeface="Times New Roman" panose="02020603050405020304" pitchFamily="18" charset="0"/>
              </a:rPr>
              <a:t>образованиетатарстан</a:t>
            </a:r>
            <a:r>
              <a:rPr lang="ru-RU" sz="1200" dirty="0">
                <a:solidFill>
                  <a:srgbClr val="0000FF"/>
                </a:solidFill>
                <a:ea typeface="Times New Roman" panose="02020603050405020304" pitchFamily="18" charset="0"/>
              </a:rPr>
              <a:t> #ГИА2023 #</a:t>
            </a:r>
            <a:r>
              <a:rPr lang="ru-RU" sz="12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сдаемвместетатарстан</a:t>
            </a:r>
            <a:r>
              <a:rPr lang="ru-RU" sz="1200" dirty="0">
                <a:solidFill>
                  <a:srgbClr val="0000FF"/>
                </a:solidFill>
                <a:ea typeface="Times New Roman" panose="02020603050405020304" pitchFamily="18" charset="0"/>
              </a:rPr>
              <a:t> #сдаемвместе2023 #</a:t>
            </a:r>
            <a:r>
              <a:rPr lang="ru-RU" sz="12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готовимсявместерт</a:t>
            </a:r>
            <a:r>
              <a:rPr lang="ru-RU" sz="1200" dirty="0">
                <a:solidFill>
                  <a:srgbClr val="0000FF"/>
                </a:solidFill>
                <a:ea typeface="Times New Roman" panose="02020603050405020304" pitchFamily="18" charset="0"/>
              </a:rPr>
              <a:t> #</a:t>
            </a:r>
            <a:r>
              <a:rPr lang="ru-RU" sz="12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готовимсякГИА</a:t>
            </a:r>
            <a:r>
              <a:rPr lang="ru-RU" sz="1200" dirty="0">
                <a:ea typeface="Times New Roman" panose="02020603050405020304" pitchFamily="18" charset="0"/>
              </a:rPr>
              <a:t>), </a:t>
            </a:r>
            <a:r>
              <a:rPr lang="ru-RU" sz="1200" dirty="0">
                <a:solidFill>
                  <a:srgbClr val="001F5C"/>
                </a:solidFill>
                <a:ea typeface="Times New Roman" panose="02020603050405020304" pitchFamily="18" charset="0"/>
              </a:rPr>
              <a:t>а также заполнением формы по ссылк</a:t>
            </a:r>
            <a:r>
              <a:rPr lang="ru-RU" sz="1200" dirty="0">
                <a:ea typeface="Times New Roman" panose="02020603050405020304" pitchFamily="18" charset="0"/>
              </a:rPr>
              <a:t>е </a:t>
            </a:r>
            <a:r>
              <a:rPr lang="ru-RU" sz="1200" u="sng" dirty="0">
                <a:solidFill>
                  <a:srgbClr val="0000FF"/>
                </a:solidFill>
                <a:ea typeface="Times New Roman" panose="02020603050405020304" pitchFamily="18" charset="0"/>
                <a:hlinkClick r:id="rId2"/>
              </a:rPr>
              <a:t>https://forms.yandex.ru/u/634d1edcd04688067441f40</a:t>
            </a:r>
            <a:r>
              <a:rPr lang="ru-RU" sz="8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d/</a:t>
            </a:r>
            <a:r>
              <a:rPr lang="ru-RU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60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«Всё </a:t>
            </a:r>
            <a:r>
              <a:rPr lang="ru-RU" sz="2800" dirty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решают только знания: разберем со специалистом!»  </a:t>
            </a: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413" y="856211"/>
            <a:ext cx="10766987" cy="526995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1F5C"/>
                </a:solidFill>
              </a:rPr>
              <a:t>Проведение Акции организуется с учетом соблюдения требований:</a:t>
            </a:r>
          </a:p>
          <a:p>
            <a:r>
              <a:rPr lang="ru-RU" dirty="0">
                <a:solidFill>
                  <a:srgbClr val="001F5C"/>
                </a:solidFill>
              </a:rPr>
              <a:t>Порядка проведения государственной итоговой аттестации по образовательным программам среднего общего образования, утвержденного приказами Министерства просвещения Российской Федерации и Федеральной службы по надзору в сфере образования и науки </a:t>
            </a:r>
            <a:r>
              <a:rPr lang="ru-RU" b="1" dirty="0">
                <a:solidFill>
                  <a:srgbClr val="001F5C"/>
                </a:solidFill>
              </a:rPr>
              <a:t>от 07.11.2018 № </a:t>
            </a:r>
            <a:r>
              <a:rPr lang="ru-RU" b="1" dirty="0" smtClean="0">
                <a:solidFill>
                  <a:srgbClr val="001F5C"/>
                </a:solidFill>
              </a:rPr>
              <a:t>190/1512</a:t>
            </a:r>
          </a:p>
          <a:p>
            <a:pPr marL="0" indent="0">
              <a:buNone/>
            </a:pPr>
            <a:endParaRPr lang="ru-RU" dirty="0" smtClean="0">
              <a:solidFill>
                <a:srgbClr val="001F5C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1F5C"/>
              </a:solidFill>
            </a:endParaRPr>
          </a:p>
          <a:p>
            <a:r>
              <a:rPr lang="ru-RU" dirty="0">
                <a:solidFill>
                  <a:srgbClr val="001F5C"/>
                </a:solidFill>
              </a:rPr>
              <a:t>Порядка проведения государственной итоговой аттестации по образовательным программам основного общего образования, утвержденного приказами Министерства просвещения Российской Федерации и Федеральной службы по надзору в сфере образования и науки </a:t>
            </a:r>
            <a:r>
              <a:rPr lang="ru-RU" b="1" dirty="0">
                <a:solidFill>
                  <a:srgbClr val="001F5C"/>
                </a:solidFill>
              </a:rPr>
              <a:t>от 07.11.2018 № 189/1513</a:t>
            </a:r>
            <a:r>
              <a:rPr lang="ru-RU" dirty="0">
                <a:solidFill>
                  <a:srgbClr val="001F5C"/>
                </a:solidFill>
              </a:rPr>
              <a:t>.</a:t>
            </a:r>
          </a:p>
          <a:p>
            <a:endParaRPr lang="ru-RU" dirty="0">
              <a:solidFill>
                <a:srgbClr val="001F5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2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66007"/>
            <a:ext cx="10766987" cy="6650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1F5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2400" dirty="0" smtClean="0">
                <a:solidFill>
                  <a:srgbClr val="001F5C"/>
                </a:solidFill>
              </a:rPr>
              <a:t>«</a:t>
            </a:r>
            <a:r>
              <a:rPr lang="ru-RU" sz="2400" dirty="0">
                <a:solidFill>
                  <a:srgbClr val="001F5C"/>
                </a:solidFill>
              </a:rPr>
              <a:t>Законы победителей: секреты вершины в 100 баллов!»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413" y="1121237"/>
            <a:ext cx="4754114" cy="6578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Дата проведения: </a:t>
            </a:r>
            <a:r>
              <a:rPr lang="ru-RU" sz="1400" b="1" dirty="0" smtClean="0">
                <a:solidFill>
                  <a:srgbClr val="001F5C"/>
                </a:solidFill>
              </a:rPr>
              <a:t>25 </a:t>
            </a:r>
            <a:r>
              <a:rPr lang="ru-RU" sz="1400" b="1" dirty="0">
                <a:solidFill>
                  <a:srgbClr val="001F5C"/>
                </a:solidFill>
              </a:rPr>
              <a:t>января – 01 марта 2023 </a:t>
            </a:r>
            <a:r>
              <a:rPr lang="ru-RU" sz="1400" b="1" dirty="0" smtClean="0">
                <a:solidFill>
                  <a:srgbClr val="001F5C"/>
                </a:solidFill>
              </a:rPr>
              <a:t>года</a:t>
            </a:r>
            <a:endParaRPr lang="ru-RU" sz="1400" b="1" dirty="0">
              <a:solidFill>
                <a:srgbClr val="001F5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15413" y="1868403"/>
            <a:ext cx="4562922" cy="5569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Категория участников: </a:t>
            </a:r>
            <a:r>
              <a:rPr lang="ru-RU" sz="1400" dirty="0" smtClean="0">
                <a:solidFill>
                  <a:srgbClr val="001F5C"/>
                </a:solidFill>
              </a:rPr>
              <a:t>выпускники прошлых лет, родители, учителя, подготовившие </a:t>
            </a:r>
            <a:r>
              <a:rPr lang="ru-RU" sz="1400" dirty="0" err="1" smtClean="0">
                <a:solidFill>
                  <a:srgbClr val="001F5C"/>
                </a:solidFill>
              </a:rPr>
              <a:t>высокобальников</a:t>
            </a:r>
            <a:r>
              <a:rPr lang="ru-RU" sz="1400" dirty="0" smtClean="0">
                <a:solidFill>
                  <a:srgbClr val="001F5C"/>
                </a:solidFill>
              </a:rPr>
              <a:t>.</a:t>
            </a:r>
            <a:endParaRPr lang="ru-RU" sz="1400" dirty="0">
              <a:solidFill>
                <a:srgbClr val="001F5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0343" y="2769899"/>
            <a:ext cx="439477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Формат: </a:t>
            </a:r>
            <a:r>
              <a:rPr lang="ru-RU" sz="1400" b="1" dirty="0" err="1" smtClean="0">
                <a:solidFill>
                  <a:srgbClr val="001F5C"/>
                </a:solidFill>
                <a:ea typeface="Times New Roman" panose="02020603050405020304" pitchFamily="18" charset="0"/>
              </a:rPr>
              <a:t>челлендж</a:t>
            </a:r>
            <a:endParaRPr lang="ru-RU" sz="1400" b="1" dirty="0" smtClean="0">
              <a:solidFill>
                <a:srgbClr val="001F5C"/>
              </a:solidFill>
              <a:ea typeface="Times New Roman" panose="020206030504050203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1F5C"/>
                </a:solidFill>
              </a:rPr>
              <a:t>определить ОО </a:t>
            </a: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1F5C"/>
                </a:solidFill>
              </a:rPr>
              <a:t>выпускников </a:t>
            </a:r>
            <a:r>
              <a:rPr lang="ru-RU" sz="1400" dirty="0">
                <a:solidFill>
                  <a:srgbClr val="001F5C"/>
                </a:solidFill>
              </a:rPr>
              <a:t>из числа 11 классов </a:t>
            </a:r>
            <a:r>
              <a:rPr lang="ru-RU" sz="1400" dirty="0" smtClean="0">
                <a:solidFill>
                  <a:srgbClr val="001F5C"/>
                </a:solidFill>
              </a:rPr>
              <a:t>(</a:t>
            </a:r>
            <a:r>
              <a:rPr lang="ru-RU" sz="1400" i="1" dirty="0" smtClean="0">
                <a:solidFill>
                  <a:srgbClr val="001F5C"/>
                </a:solidFill>
              </a:rPr>
              <a:t>наличие согласия</a:t>
            </a:r>
            <a:r>
              <a:rPr lang="ru-RU" sz="1400" dirty="0" smtClean="0">
                <a:solidFill>
                  <a:srgbClr val="001F5C"/>
                </a:solidFill>
              </a:rPr>
              <a:t>), </a:t>
            </a:r>
            <a:r>
              <a:rPr lang="ru-RU" sz="1400" dirty="0">
                <a:solidFill>
                  <a:srgbClr val="001F5C"/>
                </a:solidFill>
              </a:rPr>
              <a:t>готовых принять участие в </a:t>
            </a:r>
            <a:r>
              <a:rPr lang="ru-RU" sz="1400" dirty="0" smtClean="0">
                <a:solidFill>
                  <a:srgbClr val="001F5C"/>
                </a:solidFill>
              </a:rPr>
              <a:t>Акции</a:t>
            </a:r>
            <a:endParaRPr lang="ru-RU" sz="1400" dirty="0">
              <a:solidFill>
                <a:srgbClr val="001F5C"/>
              </a:solidFill>
            </a:endParaRP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1F5C"/>
                </a:solidFill>
              </a:rPr>
              <a:t>отснять участников </a:t>
            </a:r>
            <a:endParaRPr lang="ru-RU" sz="1400" dirty="0" smtClean="0">
              <a:solidFill>
                <a:srgbClr val="001F5C"/>
              </a:solidFill>
            </a:endParaRP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1F5C"/>
                </a:solidFill>
              </a:rPr>
              <a:t>смонтировать </a:t>
            </a:r>
            <a:r>
              <a:rPr lang="ru-RU" sz="1400" dirty="0">
                <a:solidFill>
                  <a:srgbClr val="001F5C"/>
                </a:solidFill>
              </a:rPr>
              <a:t>ролик</a:t>
            </a:r>
            <a:r>
              <a:rPr lang="ru-RU" sz="1600" dirty="0">
                <a:solidFill>
                  <a:srgbClr val="001F5C"/>
                </a:solidFill>
              </a:rPr>
              <a:t> </a:t>
            </a:r>
            <a:endParaRPr lang="ru-RU" sz="1600" dirty="0" smtClean="0">
              <a:solidFill>
                <a:srgbClr val="001F5C"/>
              </a:solidFill>
            </a:endParaRPr>
          </a:p>
          <a:p>
            <a:pPr fontAlgn="base"/>
            <a:r>
              <a:rPr lang="ru-RU" sz="1400" i="1" dirty="0" smtClean="0">
                <a:solidFill>
                  <a:srgbClr val="001F5C"/>
                </a:solidFill>
              </a:rPr>
              <a:t>(</a:t>
            </a:r>
            <a:r>
              <a:rPr lang="ru-RU" sz="1400" i="1" dirty="0">
                <a:solidFill>
                  <a:srgbClr val="001F5C"/>
                </a:solidFill>
              </a:rPr>
              <a:t>разрешение видеоматериала </a:t>
            </a:r>
            <a:r>
              <a:rPr lang="en-US" sz="1400" i="1" dirty="0">
                <a:solidFill>
                  <a:srgbClr val="001F5C"/>
                </a:solidFill>
              </a:rPr>
              <a:t>HD</a:t>
            </a:r>
            <a:r>
              <a:rPr lang="ru-RU" sz="1400" i="1" dirty="0">
                <a:solidFill>
                  <a:srgbClr val="001F5C"/>
                </a:solidFill>
              </a:rPr>
              <a:t> (</a:t>
            </a:r>
            <a:r>
              <a:rPr lang="tt-RU" sz="1400" i="1" dirty="0">
                <a:solidFill>
                  <a:srgbClr val="001F5C"/>
                </a:solidFill>
              </a:rPr>
              <a:t>720</a:t>
            </a:r>
            <a:r>
              <a:rPr lang="en-US" sz="1400" i="1" dirty="0">
                <a:solidFill>
                  <a:srgbClr val="001F5C"/>
                </a:solidFill>
              </a:rPr>
              <a:t>p</a:t>
            </a:r>
            <a:r>
              <a:rPr lang="ru-RU" sz="1400" i="1" dirty="0">
                <a:solidFill>
                  <a:srgbClr val="001F5C"/>
                </a:solidFill>
              </a:rPr>
              <a:t>, 1280х720), кадровая частота (е менее 50 кадров в сек</a:t>
            </a:r>
            <a:r>
              <a:rPr lang="ru-RU" sz="1400" i="1" dirty="0" smtClean="0">
                <a:solidFill>
                  <a:srgbClr val="001F5C"/>
                </a:solidFill>
              </a:rPr>
              <a:t>.), </a:t>
            </a:r>
          </a:p>
          <a:p>
            <a:pPr fontAlgn="base"/>
            <a:r>
              <a:rPr lang="ru-RU" sz="1400" i="1" dirty="0" smtClean="0">
                <a:solidFill>
                  <a:srgbClr val="001F5C"/>
                </a:solidFill>
              </a:rPr>
              <a:t>формат </a:t>
            </a:r>
            <a:r>
              <a:rPr lang="ru-RU" sz="1400" i="1" dirty="0">
                <a:solidFill>
                  <a:srgbClr val="001F5C"/>
                </a:solidFill>
              </a:rPr>
              <a:t>ролика (соотношение сторон 1:1</a:t>
            </a:r>
            <a:r>
              <a:rPr lang="ru-RU" sz="1400" i="1" dirty="0" smtClean="0">
                <a:solidFill>
                  <a:srgbClr val="001F5C"/>
                </a:solidFill>
              </a:rPr>
              <a:t>),</a:t>
            </a:r>
          </a:p>
          <a:p>
            <a:pPr fontAlgn="base"/>
            <a:r>
              <a:rPr lang="ru-RU" sz="1400" i="1" dirty="0" smtClean="0">
                <a:solidFill>
                  <a:srgbClr val="001F5C"/>
                </a:solidFill>
              </a:rPr>
              <a:t> </a:t>
            </a:r>
            <a:r>
              <a:rPr lang="ru-RU" sz="1400" i="1" dirty="0">
                <a:solidFill>
                  <a:srgbClr val="001F5C"/>
                </a:solidFill>
              </a:rPr>
              <a:t>формат видеоматериала </a:t>
            </a:r>
            <a:r>
              <a:rPr lang="en-US" sz="1400" i="1" dirty="0">
                <a:solidFill>
                  <a:srgbClr val="001F5C"/>
                </a:solidFill>
              </a:rPr>
              <a:t>mpeg</a:t>
            </a:r>
            <a:r>
              <a:rPr lang="ru-RU" sz="1400" i="1" dirty="0">
                <a:solidFill>
                  <a:srgbClr val="001F5C"/>
                </a:solidFill>
              </a:rPr>
              <a:t>4</a:t>
            </a:r>
            <a:r>
              <a:rPr lang="ru-RU" sz="1400" i="1" dirty="0" smtClean="0">
                <a:solidFill>
                  <a:srgbClr val="001F5C"/>
                </a:solidFill>
              </a:rPr>
              <a:t>,</a:t>
            </a:r>
          </a:p>
          <a:p>
            <a:pPr fontAlgn="base"/>
            <a:r>
              <a:rPr lang="ru-RU" sz="1400" i="1" dirty="0" smtClean="0">
                <a:solidFill>
                  <a:srgbClr val="001F5C"/>
                </a:solidFill>
              </a:rPr>
              <a:t>хронометраж </a:t>
            </a:r>
            <a:r>
              <a:rPr lang="ru-RU" sz="1400" i="1" dirty="0">
                <a:solidFill>
                  <a:srgbClr val="001F5C"/>
                </a:solidFill>
              </a:rPr>
              <a:t>ролика не более 60 сек. </a:t>
            </a:r>
            <a:endParaRPr lang="ru-RU" sz="1400" i="1" dirty="0" smtClean="0">
              <a:solidFill>
                <a:srgbClr val="001F5C"/>
              </a:solidFill>
            </a:endParaRPr>
          </a:p>
          <a:p>
            <a:pPr fontAlgn="base"/>
            <a:endParaRPr lang="ru-RU" sz="1400" i="1" dirty="0" smtClean="0">
              <a:solidFill>
                <a:srgbClr val="001F5C"/>
              </a:solidFill>
            </a:endParaRPr>
          </a:p>
          <a:p>
            <a:pPr fontAlgn="base"/>
            <a:r>
              <a:rPr lang="ru-RU" sz="1400" b="1" i="1" dirty="0" smtClean="0">
                <a:solidFill>
                  <a:srgbClr val="001F5C"/>
                </a:solidFill>
              </a:rPr>
              <a:t> </a:t>
            </a:r>
            <a:r>
              <a:rPr lang="ru-RU" sz="1400" b="1" i="1" dirty="0" err="1">
                <a:solidFill>
                  <a:srgbClr val="001F5C"/>
                </a:solidFill>
              </a:rPr>
              <a:t>г.Набережные</a:t>
            </a:r>
            <a:r>
              <a:rPr lang="ru-RU" sz="1400" b="1" i="1" dirty="0">
                <a:solidFill>
                  <a:srgbClr val="001F5C"/>
                </a:solidFill>
              </a:rPr>
              <a:t> Челны и </a:t>
            </a:r>
            <a:r>
              <a:rPr lang="ru-RU" sz="1400" b="1" i="1" dirty="0" err="1">
                <a:solidFill>
                  <a:srgbClr val="001F5C"/>
                </a:solidFill>
              </a:rPr>
              <a:t>г.Казани</a:t>
            </a:r>
            <a:r>
              <a:rPr lang="ru-RU" sz="1400" b="1" i="1" dirty="0">
                <a:solidFill>
                  <a:srgbClr val="001F5C"/>
                </a:solidFill>
              </a:rPr>
              <a:t> – не более 90 сек</a:t>
            </a:r>
            <a:r>
              <a:rPr lang="ru-RU" sz="1400" b="1" i="1" dirty="0" smtClean="0">
                <a:solidFill>
                  <a:srgbClr val="001F5C"/>
                </a:solidFill>
              </a:rPr>
              <a:t>.</a:t>
            </a:r>
            <a:endParaRPr lang="ru-RU" sz="1600" b="1" i="1" dirty="0">
              <a:solidFill>
                <a:srgbClr val="001F5C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193988" y="931025"/>
            <a:ext cx="41563" cy="5575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746440"/>
              </p:ext>
            </p:extLst>
          </p:nvPr>
        </p:nvGraphicFramePr>
        <p:xfrm>
          <a:off x="5235551" y="1424940"/>
          <a:ext cx="6834447" cy="292417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399270">
                  <a:extLst>
                    <a:ext uri="{9D8B030D-6E8A-4147-A177-3AD203B41FA5}">
                      <a16:colId xmlns:a16="http://schemas.microsoft.com/office/drawing/2014/main" val="3933817906"/>
                    </a:ext>
                  </a:extLst>
                </a:gridCol>
                <a:gridCol w="1476352">
                  <a:extLst>
                    <a:ext uri="{9D8B030D-6E8A-4147-A177-3AD203B41FA5}">
                      <a16:colId xmlns:a16="http://schemas.microsoft.com/office/drawing/2014/main" val="1482343220"/>
                    </a:ext>
                  </a:extLst>
                </a:gridCol>
                <a:gridCol w="1366562">
                  <a:extLst>
                    <a:ext uri="{9D8B030D-6E8A-4147-A177-3AD203B41FA5}">
                      <a16:colId xmlns:a16="http://schemas.microsoft.com/office/drawing/2014/main" val="2489784509"/>
                    </a:ext>
                  </a:extLst>
                </a:gridCol>
                <a:gridCol w="1401870">
                  <a:extLst>
                    <a:ext uri="{9D8B030D-6E8A-4147-A177-3AD203B41FA5}">
                      <a16:colId xmlns:a16="http://schemas.microsoft.com/office/drawing/2014/main" val="1564339968"/>
                    </a:ext>
                  </a:extLst>
                </a:gridCol>
                <a:gridCol w="1190393">
                  <a:extLst>
                    <a:ext uri="{9D8B030D-6E8A-4147-A177-3AD203B41FA5}">
                      <a16:colId xmlns:a16="http://schemas.microsoft.com/office/drawing/2014/main" val="1177293857"/>
                    </a:ext>
                  </a:extLst>
                </a:gridCol>
              </a:tblGrid>
              <a:tr h="830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</a:rPr>
                        <a:t>30 января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</a:rPr>
                        <a:t>31 января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</a:rPr>
                        <a:t>1 февраля</a:t>
                      </a:r>
                      <a:endParaRPr lang="ru-RU" sz="12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</a:rPr>
                        <a:t>2 февраля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</a:rPr>
                        <a:t>3 февраля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028854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Агрызский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Атнинский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Дрожжановский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Мамадышский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1F5C"/>
                          </a:solidFill>
                          <a:effectLst/>
                        </a:rPr>
                        <a:t>Сабинский </a:t>
                      </a:r>
                      <a:endParaRPr lang="ru-RU" sz="120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685799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Азнакаевский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Бавлинский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Елабужский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Менделеевский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1F5C"/>
                          </a:solidFill>
                          <a:effectLst/>
                        </a:rPr>
                        <a:t>Сармановский </a:t>
                      </a:r>
                      <a:endParaRPr lang="ru-RU" sz="120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702180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Аксубаевский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Балтасинский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Заинский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Мензелинский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Спасский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2550643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4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5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6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7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8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6200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Актанышский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Бугульминский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Зеленодольский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Муслюмовский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Тетюшский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906230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Алексеевский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Буинский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Кайбицкий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1F5C"/>
                          </a:solidFill>
                          <a:effectLst/>
                        </a:rPr>
                        <a:t>Новошешминский</a:t>
                      </a:r>
                      <a:r>
                        <a:rPr lang="ru-RU" sz="11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1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1F5C"/>
                          </a:solidFill>
                          <a:effectLst/>
                        </a:rPr>
                        <a:t>Тукаевский </a:t>
                      </a:r>
                      <a:endParaRPr lang="ru-RU" sz="120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97772588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Алькеевский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Верхнеуслонский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Камско-</a:t>
                      </a: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Устьинский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Нижнекамский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Тюлячинский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4448098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11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12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13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14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15 февраля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9264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Альметьевский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Высокогорский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Кукморский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Нурлатский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1F5C"/>
                          </a:solidFill>
                          <a:effectLst/>
                        </a:rPr>
                        <a:t>Черемшанский</a:t>
                      </a:r>
                      <a:r>
                        <a:rPr lang="ru-RU" sz="11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1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396782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1F5C"/>
                          </a:solidFill>
                          <a:effectLst/>
                        </a:rPr>
                        <a:t>Апастовский</a:t>
                      </a: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город Казань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1F5C"/>
                          </a:solidFill>
                          <a:effectLst/>
                        </a:rPr>
                        <a:t>Лаишевский </a:t>
                      </a:r>
                      <a:endParaRPr lang="ru-RU" sz="120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1F5C"/>
                          </a:solidFill>
                          <a:effectLst/>
                        </a:rPr>
                        <a:t>Пестречинский </a:t>
                      </a:r>
                      <a:endParaRPr lang="ru-RU" sz="120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1F5C"/>
                          </a:solidFill>
                          <a:effectLst/>
                        </a:rPr>
                        <a:t>Чистопольский</a:t>
                      </a:r>
                      <a:r>
                        <a:rPr lang="ru-RU" sz="11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1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29149330"/>
                  </a:ext>
                </a:extLst>
              </a:tr>
              <a:tr h="3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1F5C"/>
                          </a:solidFill>
                          <a:effectLst/>
                        </a:rPr>
                        <a:t>Арский </a:t>
                      </a:r>
                      <a:endParaRPr lang="ru-RU" sz="1200" b="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1F5C"/>
                          </a:solidFill>
                          <a:effectLst/>
                        </a:rPr>
                        <a:t>Наб. 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Челны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Лениногорский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Рыбно-</a:t>
                      </a: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Слободский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1F5C"/>
                          </a:solidFill>
                          <a:effectLst/>
                        </a:rPr>
                        <a:t>Ютазинский</a:t>
                      </a:r>
                      <a:r>
                        <a:rPr lang="ru-RU" sz="1200" dirty="0">
                          <a:solidFill>
                            <a:srgbClr val="001F5C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001F5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8405354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78335" y="1052695"/>
            <a:ext cx="5682262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1F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Рекомендуемый график публикаций роликов: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1F5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60975" y="462892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ea typeface="Times New Roman" panose="02020603050405020304" pitchFamily="18" charset="0"/>
              </a:rPr>
              <a:t>Заключительный этап: </a:t>
            </a:r>
          </a:p>
          <a:p>
            <a:r>
              <a:rPr lang="ru-RU" sz="14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Размещение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новостных материалов о результатах </a:t>
            </a:r>
            <a:r>
              <a:rPr lang="ru-RU" sz="14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до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1 марта 2023 года в сети Интернет (на сайтах, СМИ, социальных сетях («</a:t>
            </a:r>
            <a:r>
              <a:rPr lang="ru-RU" sz="1400" dirty="0" err="1">
                <a:solidFill>
                  <a:srgbClr val="001F5C"/>
                </a:solidFill>
                <a:ea typeface="Times New Roman" panose="02020603050405020304" pitchFamily="18" charset="0"/>
              </a:rPr>
              <a:t>Вконтакте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») с использованием </a:t>
            </a:r>
            <a:r>
              <a:rPr lang="ru-RU" sz="1400" dirty="0" err="1">
                <a:solidFill>
                  <a:srgbClr val="001F5C"/>
                </a:solidFill>
                <a:ea typeface="Times New Roman" panose="02020603050405020304" pitchFamily="18" charset="0"/>
              </a:rPr>
              <a:t>хештегов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FF"/>
                </a:solidFill>
                <a:ea typeface="Times New Roman" panose="02020603050405020304" pitchFamily="18" charset="0"/>
              </a:rPr>
              <a:t>#</a:t>
            </a:r>
            <a:r>
              <a:rPr lang="ru-RU" sz="14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образованиетатарстан</a:t>
            </a:r>
            <a:r>
              <a:rPr lang="ru-RU" sz="1400" dirty="0">
                <a:solidFill>
                  <a:srgbClr val="0000FF"/>
                </a:solidFill>
                <a:ea typeface="Times New Roman" panose="02020603050405020304" pitchFamily="18" charset="0"/>
              </a:rPr>
              <a:t> #ГИА2023 #</a:t>
            </a:r>
            <a:r>
              <a:rPr lang="ru-RU" sz="14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сдаемвместетатарстан</a:t>
            </a:r>
            <a:r>
              <a:rPr lang="ru-RU" sz="1400" dirty="0">
                <a:solidFill>
                  <a:srgbClr val="0000FF"/>
                </a:solidFill>
                <a:ea typeface="Times New Roman" panose="02020603050405020304" pitchFamily="18" charset="0"/>
              </a:rPr>
              <a:t> #сдаемвместе2023 #</a:t>
            </a:r>
            <a:r>
              <a:rPr lang="ru-RU" sz="14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готовимсявместерт</a:t>
            </a:r>
            <a:r>
              <a:rPr lang="ru-RU" sz="1400" dirty="0">
                <a:solidFill>
                  <a:srgbClr val="0000FF"/>
                </a:solidFill>
                <a:ea typeface="Times New Roman" panose="02020603050405020304" pitchFamily="18" charset="0"/>
              </a:rPr>
              <a:t> #</a:t>
            </a:r>
            <a:r>
              <a:rPr lang="ru-RU" sz="1400" dirty="0" err="1">
                <a:solidFill>
                  <a:srgbClr val="0000FF"/>
                </a:solidFill>
                <a:ea typeface="Times New Roman" panose="02020603050405020304" pitchFamily="18" charset="0"/>
              </a:rPr>
              <a:t>готовимсякГИА</a:t>
            </a:r>
            <a:r>
              <a:rPr lang="ru-RU" sz="1400" dirty="0">
                <a:ea typeface="Times New Roman" panose="02020603050405020304" pitchFamily="18" charset="0"/>
              </a:rPr>
              <a:t>), </a:t>
            </a:r>
            <a:endParaRPr lang="ru-RU" sz="1400" dirty="0" smtClean="0">
              <a:ea typeface="Times New Roman" panose="02020603050405020304" pitchFamily="18" charset="0"/>
            </a:endParaRPr>
          </a:p>
          <a:p>
            <a:endParaRPr lang="ru-RU" sz="1400" dirty="0">
              <a:ea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1F5C"/>
                </a:solidFill>
                <a:ea typeface="Times New Roman" panose="02020603050405020304" pitchFamily="18" charset="0"/>
              </a:rPr>
              <a:t>заполнение </a:t>
            </a:r>
            <a:r>
              <a:rPr lang="ru-RU" sz="1400" dirty="0">
                <a:solidFill>
                  <a:srgbClr val="001F5C"/>
                </a:solidFill>
                <a:ea typeface="Times New Roman" panose="02020603050405020304" pitchFamily="18" charset="0"/>
              </a:rPr>
              <a:t>формы по ссылке: </a:t>
            </a:r>
            <a:r>
              <a:rPr lang="ru-RU" sz="1400" u="sng" dirty="0">
                <a:solidFill>
                  <a:srgbClr val="0000FF"/>
                </a:solidFill>
                <a:ea typeface="Times New Roman" panose="02020603050405020304" pitchFamily="18" charset="0"/>
                <a:hlinkClick r:id="rId2"/>
              </a:rPr>
              <a:t>https://forms.yandex.ru/u/634d2d913e9d08093650d7a6/</a:t>
            </a:r>
            <a:r>
              <a:rPr lang="ru-RU" sz="1400" dirty="0">
                <a:ea typeface="Times New Roman" panose="02020603050405020304" pitchFamily="18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1447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B4430-1A88-4DAD-A0E9-D0D06381FB6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1007534" y="232833"/>
            <a:ext cx="10657417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667" b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кампания, как составная часть подготовки, организации и проведения ГИА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5200" y="1397000"/>
          <a:ext cx="4895851" cy="4978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8136">
                  <a:extLst>
                    <a:ext uri="{9D8B030D-6E8A-4147-A177-3AD203B41FA5}">
                      <a16:colId xmlns:a16="http://schemas.microsoft.com/office/drawing/2014/main" val="1313640866"/>
                    </a:ext>
                  </a:extLst>
                </a:gridCol>
                <a:gridCol w="799323">
                  <a:extLst>
                    <a:ext uri="{9D8B030D-6E8A-4147-A177-3AD203B41FA5}">
                      <a16:colId xmlns:a16="http://schemas.microsoft.com/office/drawing/2014/main" val="1357291642"/>
                    </a:ext>
                  </a:extLst>
                </a:gridCol>
                <a:gridCol w="699408">
                  <a:extLst>
                    <a:ext uri="{9D8B030D-6E8A-4147-A177-3AD203B41FA5}">
                      <a16:colId xmlns:a16="http://schemas.microsoft.com/office/drawing/2014/main" val="2560191568"/>
                    </a:ext>
                  </a:extLst>
                </a:gridCol>
                <a:gridCol w="599492">
                  <a:extLst>
                    <a:ext uri="{9D8B030D-6E8A-4147-A177-3AD203B41FA5}">
                      <a16:colId xmlns:a16="http://schemas.microsoft.com/office/drawing/2014/main" val="110215275"/>
                    </a:ext>
                  </a:extLst>
                </a:gridCol>
                <a:gridCol w="599492">
                  <a:extLst>
                    <a:ext uri="{9D8B030D-6E8A-4147-A177-3AD203B41FA5}">
                      <a16:colId xmlns:a16="http://schemas.microsoft.com/office/drawing/2014/main" val="2356437349"/>
                    </a:ext>
                  </a:extLst>
                </a:gridCol>
              </a:tblGrid>
              <a:tr h="5264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Муниципальная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территория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п.19 Освещение в муниципальных СМИ капании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ЕГЭ (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с 25.05.2022 по 22.06.2022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713152"/>
                  </a:ext>
                </a:extLst>
              </a:tr>
              <a:tr h="2570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/>
                          </a:solidFill>
                          <a:effectLst/>
                        </a:rPr>
                        <a:t>МОУО</a:t>
                      </a:r>
                      <a:endParaRPr lang="ru-RU" sz="11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/>
                          </a:solidFill>
                          <a:effectLst/>
                        </a:rPr>
                        <a:t>ИК</a:t>
                      </a:r>
                      <a:endParaRPr lang="ru-RU" sz="11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505334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Лениногорский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13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13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25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59757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Тетюшский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  <a:latin typeface="+mn-lt"/>
                        </a:rPr>
                        <a:t>8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  <a:latin typeface="+mn-lt"/>
                        </a:rPr>
                        <a:t>13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  <a:latin typeface="+mn-lt"/>
                        </a:rPr>
                        <a:t>21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25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67604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Апастовский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9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9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15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8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029508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Заинский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9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9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15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8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863832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Набережные Челны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7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2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9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15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8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706871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Авиастроит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.-Ново-Савин-й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1*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2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183554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Кировский-Московский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1*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92376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Вахитовский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-Приволжский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1*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739742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Советский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1*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  <a:ea typeface="SimSun" panose="02010600030101010101" pitchFamily="2" charset="-122"/>
                          <a:cs typeface="Mangal" panose="02040503050203030202" pitchFamily="18" charset="0"/>
                        </a:rPr>
                        <a:t>10</a:t>
                      </a:r>
                    </a:p>
                  </a:txBody>
                  <a:tcPr marL="91427" marR="914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561617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Агрызский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54817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Аксубаевский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81925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Алексеевский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0429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Альметьевский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00992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Бавлинский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68987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Балтасинский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4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4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676463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Бугульминский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796941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Елабужский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1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2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514940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Лаишевский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463144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Муслюмовский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  <a:latin typeface="+mn-lt"/>
                        </a:rPr>
                        <a:t>1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656709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Нурлатский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  <a:latin typeface="+mn-lt"/>
                        </a:rPr>
                        <a:t>3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4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47136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Тюлячинский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1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315801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Кайбицкий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2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629531"/>
                  </a:ext>
                </a:extLst>
              </a:tr>
              <a:tr h="18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Камско-</a:t>
                      </a: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Устьинский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2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+mn-lt"/>
                        </a:rPr>
                        <a:t>0</a:t>
                      </a:r>
                      <a:endParaRPr lang="ru-RU" sz="1100" b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+mn-lt"/>
                        </a:rPr>
                        <a:t>10</a:t>
                      </a:r>
                      <a:endParaRPr lang="ru-RU" sz="1100" b="0" dirty="0">
                        <a:effectLst/>
                        <a:latin typeface="+mn-lt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54303" marR="543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456476"/>
                  </a:ext>
                </a:extLst>
              </a:tr>
            </a:tbl>
          </a:graphicData>
        </a:graphic>
      </p:graphicFrame>
      <p:sp>
        <p:nvSpPr>
          <p:cNvPr id="43166" name="Прямоугольник 5"/>
          <p:cNvSpPr>
            <a:spLocks noChangeArrowheads="1"/>
          </p:cNvSpPr>
          <p:nvPr/>
        </p:nvSpPr>
        <p:spPr bwMode="auto">
          <a:xfrm>
            <a:off x="6140452" y="5391151"/>
            <a:ext cx="5759449" cy="9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67">
                <a:ea typeface="Calibri" panose="020F0502020204030204" pitchFamily="34" charset="0"/>
                <a:cs typeface="Times New Roman" panose="02020603050405020304" pitchFamily="18" charset="0"/>
              </a:rPr>
              <a:t>Показатель «Освещение на сайтах МОУО кампании ЕГЭ» (основной период, основные сроки с 25.05.2022 по 22.06.2022)</a:t>
            </a:r>
          </a:p>
        </p:txBody>
      </p:sp>
      <p:pic>
        <p:nvPicPr>
          <p:cNvPr id="4316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1" y="1314451"/>
            <a:ext cx="5907616" cy="393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10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bject 2"/>
          <p:cNvSpPr/>
          <p:nvPr/>
        </p:nvSpPr>
        <p:spPr>
          <a:xfrm>
            <a:off x="0" y="0"/>
            <a:ext cx="9209314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/>
          <p:cNvSpPr/>
          <p:nvPr/>
        </p:nvSpPr>
        <p:spPr>
          <a:xfrm>
            <a:off x="6817995" y="-4659"/>
            <a:ext cx="5374005" cy="6858000"/>
          </a:xfrm>
          <a:custGeom>
            <a:avLst/>
            <a:gdLst/>
            <a:ahLst/>
            <a:cxnLst/>
            <a:rect l="l" t="t" r="r" b="b"/>
            <a:pathLst>
              <a:path w="7165340" h="6858000">
                <a:moveTo>
                  <a:pt x="7165085" y="0"/>
                </a:moveTo>
                <a:lnTo>
                  <a:pt x="1328625" y="0"/>
                </a:lnTo>
                <a:lnTo>
                  <a:pt x="0" y="3460750"/>
                </a:lnTo>
                <a:lnTo>
                  <a:pt x="1323005" y="6857995"/>
                </a:lnTo>
                <a:lnTo>
                  <a:pt x="7165085" y="6857995"/>
                </a:lnTo>
                <a:lnTo>
                  <a:pt x="71650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26468" y="338175"/>
            <a:ext cx="1088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Организация общественного наблюдения </a:t>
            </a:r>
            <a:r>
              <a:rPr lang="ru-RU" sz="2400" b="1" dirty="0">
                <a:solidFill>
                  <a:srgbClr val="002060"/>
                </a:solidFill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</a:rPr>
              <a:t>2022-2023 учебном </a:t>
            </a:r>
            <a:r>
              <a:rPr lang="ru-RU" sz="2400" b="1" dirty="0">
                <a:solidFill>
                  <a:srgbClr val="002060"/>
                </a:solidFill>
              </a:rPr>
              <a:t>году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E7653D5-44F0-4107-B06D-76997B650350}"/>
              </a:ext>
            </a:extLst>
          </p:cNvPr>
          <p:cNvGrpSpPr/>
          <p:nvPr/>
        </p:nvGrpSpPr>
        <p:grpSpPr>
          <a:xfrm>
            <a:off x="3137395" y="850434"/>
            <a:ext cx="5438413" cy="5197753"/>
            <a:chOff x="3861434" y="1501521"/>
            <a:chExt cx="4470400" cy="4547235"/>
          </a:xfrm>
        </p:grpSpPr>
        <p:sp>
          <p:nvSpPr>
            <p:cNvPr id="9" name="object 9"/>
            <p:cNvSpPr/>
            <p:nvPr/>
          </p:nvSpPr>
          <p:spPr>
            <a:xfrm>
              <a:off x="3861434" y="1501521"/>
              <a:ext cx="4470400" cy="4547235"/>
            </a:xfrm>
            <a:custGeom>
              <a:avLst/>
              <a:gdLst/>
              <a:ahLst/>
              <a:cxnLst/>
              <a:rect l="l" t="t" r="r" b="b"/>
              <a:pathLst>
                <a:path w="4470400" h="4547235">
                  <a:moveTo>
                    <a:pt x="2234945" y="0"/>
                  </a:moveTo>
                  <a:lnTo>
                    <a:pt x="2186975" y="513"/>
                  </a:lnTo>
                  <a:lnTo>
                    <a:pt x="2139252" y="2046"/>
                  </a:lnTo>
                  <a:lnTo>
                    <a:pt x="2091785" y="4589"/>
                  </a:lnTo>
                  <a:lnTo>
                    <a:pt x="2044584" y="8131"/>
                  </a:lnTo>
                  <a:lnTo>
                    <a:pt x="1997661" y="12662"/>
                  </a:lnTo>
                  <a:lnTo>
                    <a:pt x="1951024" y="18172"/>
                  </a:lnTo>
                  <a:lnTo>
                    <a:pt x="1904685" y="24651"/>
                  </a:lnTo>
                  <a:lnTo>
                    <a:pt x="1858652" y="32087"/>
                  </a:lnTo>
                  <a:lnTo>
                    <a:pt x="1812937" y="40472"/>
                  </a:lnTo>
                  <a:lnTo>
                    <a:pt x="1767548" y="49795"/>
                  </a:lnTo>
                  <a:lnTo>
                    <a:pt x="1722497" y="60045"/>
                  </a:lnTo>
                  <a:lnTo>
                    <a:pt x="1677793" y="71213"/>
                  </a:lnTo>
                  <a:lnTo>
                    <a:pt x="1633447" y="83287"/>
                  </a:lnTo>
                  <a:lnTo>
                    <a:pt x="1589469" y="96259"/>
                  </a:lnTo>
                  <a:lnTo>
                    <a:pt x="1545867" y="110117"/>
                  </a:lnTo>
                  <a:lnTo>
                    <a:pt x="1502654" y="124851"/>
                  </a:lnTo>
                  <a:lnTo>
                    <a:pt x="1459838" y="140451"/>
                  </a:lnTo>
                  <a:lnTo>
                    <a:pt x="1417430" y="156907"/>
                  </a:lnTo>
                  <a:lnTo>
                    <a:pt x="1375440" y="174208"/>
                  </a:lnTo>
                  <a:lnTo>
                    <a:pt x="1333878" y="192345"/>
                  </a:lnTo>
                  <a:lnTo>
                    <a:pt x="1292755" y="211307"/>
                  </a:lnTo>
                  <a:lnTo>
                    <a:pt x="1252079" y="231083"/>
                  </a:lnTo>
                  <a:lnTo>
                    <a:pt x="1211861" y="251664"/>
                  </a:lnTo>
                  <a:lnTo>
                    <a:pt x="1172112" y="273039"/>
                  </a:lnTo>
                  <a:lnTo>
                    <a:pt x="1132841" y="295198"/>
                  </a:lnTo>
                  <a:lnTo>
                    <a:pt x="1094059" y="318131"/>
                  </a:lnTo>
                  <a:lnTo>
                    <a:pt x="1055775" y="341828"/>
                  </a:lnTo>
                  <a:lnTo>
                    <a:pt x="1018000" y="366277"/>
                  </a:lnTo>
                  <a:lnTo>
                    <a:pt x="980744" y="391470"/>
                  </a:lnTo>
                  <a:lnTo>
                    <a:pt x="944016" y="417395"/>
                  </a:lnTo>
                  <a:lnTo>
                    <a:pt x="907827" y="444042"/>
                  </a:lnTo>
                  <a:lnTo>
                    <a:pt x="872187" y="471402"/>
                  </a:lnTo>
                  <a:lnTo>
                    <a:pt x="837106" y="499464"/>
                  </a:lnTo>
                  <a:lnTo>
                    <a:pt x="802595" y="528217"/>
                  </a:lnTo>
                  <a:lnTo>
                    <a:pt x="768662" y="557652"/>
                  </a:lnTo>
                  <a:lnTo>
                    <a:pt x="735319" y="587758"/>
                  </a:lnTo>
                  <a:lnTo>
                    <a:pt x="702575" y="618525"/>
                  </a:lnTo>
                  <a:lnTo>
                    <a:pt x="670441" y="649943"/>
                  </a:lnTo>
                  <a:lnTo>
                    <a:pt x="638926" y="682001"/>
                  </a:lnTo>
                  <a:lnTo>
                    <a:pt x="608040" y="714689"/>
                  </a:lnTo>
                  <a:lnTo>
                    <a:pt x="577795" y="747997"/>
                  </a:lnTo>
                  <a:lnTo>
                    <a:pt x="548199" y="781915"/>
                  </a:lnTo>
                  <a:lnTo>
                    <a:pt x="519263" y="816432"/>
                  </a:lnTo>
                  <a:lnTo>
                    <a:pt x="490996" y="851538"/>
                  </a:lnTo>
                  <a:lnTo>
                    <a:pt x="463410" y="887223"/>
                  </a:lnTo>
                  <a:lnTo>
                    <a:pt x="436514" y="923477"/>
                  </a:lnTo>
                  <a:lnTo>
                    <a:pt x="410318" y="960289"/>
                  </a:lnTo>
                  <a:lnTo>
                    <a:pt x="384832" y="997649"/>
                  </a:lnTo>
                  <a:lnTo>
                    <a:pt x="360067" y="1035547"/>
                  </a:lnTo>
                  <a:lnTo>
                    <a:pt x="336031" y="1073973"/>
                  </a:lnTo>
                  <a:lnTo>
                    <a:pt x="312737" y="1112916"/>
                  </a:lnTo>
                  <a:lnTo>
                    <a:pt x="290193" y="1152366"/>
                  </a:lnTo>
                  <a:lnTo>
                    <a:pt x="268409" y="1192313"/>
                  </a:lnTo>
                  <a:lnTo>
                    <a:pt x="247396" y="1232746"/>
                  </a:lnTo>
                  <a:lnTo>
                    <a:pt x="227164" y="1273656"/>
                  </a:lnTo>
                  <a:lnTo>
                    <a:pt x="207723" y="1315032"/>
                  </a:lnTo>
                  <a:lnTo>
                    <a:pt x="189083" y="1356863"/>
                  </a:lnTo>
                  <a:lnTo>
                    <a:pt x="171254" y="1399141"/>
                  </a:lnTo>
                  <a:lnTo>
                    <a:pt x="154246" y="1441853"/>
                  </a:lnTo>
                  <a:lnTo>
                    <a:pt x="138069" y="1484991"/>
                  </a:lnTo>
                  <a:lnTo>
                    <a:pt x="122733" y="1528543"/>
                  </a:lnTo>
                  <a:lnTo>
                    <a:pt x="108249" y="1572500"/>
                  </a:lnTo>
                  <a:lnTo>
                    <a:pt x="94626" y="1616852"/>
                  </a:lnTo>
                  <a:lnTo>
                    <a:pt x="81875" y="1661587"/>
                  </a:lnTo>
                  <a:lnTo>
                    <a:pt x="70005" y="1706696"/>
                  </a:lnTo>
                  <a:lnTo>
                    <a:pt x="59027" y="1752169"/>
                  </a:lnTo>
                  <a:lnTo>
                    <a:pt x="48950" y="1797994"/>
                  </a:lnTo>
                  <a:lnTo>
                    <a:pt x="39786" y="1844163"/>
                  </a:lnTo>
                  <a:lnTo>
                    <a:pt x="31543" y="1890665"/>
                  </a:lnTo>
                  <a:lnTo>
                    <a:pt x="24232" y="1937489"/>
                  </a:lnTo>
                  <a:lnTo>
                    <a:pt x="17864" y="1984625"/>
                  </a:lnTo>
                  <a:lnTo>
                    <a:pt x="12447" y="2032064"/>
                  </a:lnTo>
                  <a:lnTo>
                    <a:pt x="7993" y="2079794"/>
                  </a:lnTo>
                  <a:lnTo>
                    <a:pt x="4511" y="2127805"/>
                  </a:lnTo>
                  <a:lnTo>
                    <a:pt x="2011" y="2176088"/>
                  </a:lnTo>
                  <a:lnTo>
                    <a:pt x="504" y="2224632"/>
                  </a:lnTo>
                  <a:lnTo>
                    <a:pt x="0" y="2273427"/>
                  </a:lnTo>
                  <a:lnTo>
                    <a:pt x="504" y="2322221"/>
                  </a:lnTo>
                  <a:lnTo>
                    <a:pt x="2011" y="2370765"/>
                  </a:lnTo>
                  <a:lnTo>
                    <a:pt x="4511" y="2419048"/>
                  </a:lnTo>
                  <a:lnTo>
                    <a:pt x="7993" y="2467059"/>
                  </a:lnTo>
                  <a:lnTo>
                    <a:pt x="12447" y="2514789"/>
                  </a:lnTo>
                  <a:lnTo>
                    <a:pt x="17864" y="2562228"/>
                  </a:lnTo>
                  <a:lnTo>
                    <a:pt x="24232" y="2609364"/>
                  </a:lnTo>
                  <a:lnTo>
                    <a:pt x="31543" y="2656188"/>
                  </a:lnTo>
                  <a:lnTo>
                    <a:pt x="39786" y="2702690"/>
                  </a:lnTo>
                  <a:lnTo>
                    <a:pt x="48950" y="2748859"/>
                  </a:lnTo>
                  <a:lnTo>
                    <a:pt x="59027" y="2794684"/>
                  </a:lnTo>
                  <a:lnTo>
                    <a:pt x="70005" y="2840157"/>
                  </a:lnTo>
                  <a:lnTo>
                    <a:pt x="81875" y="2885266"/>
                  </a:lnTo>
                  <a:lnTo>
                    <a:pt x="94626" y="2930001"/>
                  </a:lnTo>
                  <a:lnTo>
                    <a:pt x="108249" y="2974353"/>
                  </a:lnTo>
                  <a:lnTo>
                    <a:pt x="122733" y="3018310"/>
                  </a:lnTo>
                  <a:lnTo>
                    <a:pt x="138069" y="3061862"/>
                  </a:lnTo>
                  <a:lnTo>
                    <a:pt x="154246" y="3105000"/>
                  </a:lnTo>
                  <a:lnTo>
                    <a:pt x="171254" y="3147712"/>
                  </a:lnTo>
                  <a:lnTo>
                    <a:pt x="189083" y="3189990"/>
                  </a:lnTo>
                  <a:lnTo>
                    <a:pt x="207723" y="3231821"/>
                  </a:lnTo>
                  <a:lnTo>
                    <a:pt x="227164" y="3273197"/>
                  </a:lnTo>
                  <a:lnTo>
                    <a:pt x="247396" y="3314107"/>
                  </a:lnTo>
                  <a:lnTo>
                    <a:pt x="268409" y="3354540"/>
                  </a:lnTo>
                  <a:lnTo>
                    <a:pt x="290193" y="3394487"/>
                  </a:lnTo>
                  <a:lnTo>
                    <a:pt x="312737" y="3433937"/>
                  </a:lnTo>
                  <a:lnTo>
                    <a:pt x="336031" y="3472880"/>
                  </a:lnTo>
                  <a:lnTo>
                    <a:pt x="360067" y="3511306"/>
                  </a:lnTo>
                  <a:lnTo>
                    <a:pt x="384832" y="3549204"/>
                  </a:lnTo>
                  <a:lnTo>
                    <a:pt x="410318" y="3586564"/>
                  </a:lnTo>
                  <a:lnTo>
                    <a:pt x="436514" y="3623376"/>
                  </a:lnTo>
                  <a:lnTo>
                    <a:pt x="463410" y="3659630"/>
                  </a:lnTo>
                  <a:lnTo>
                    <a:pt x="490996" y="3695315"/>
                  </a:lnTo>
                  <a:lnTo>
                    <a:pt x="519263" y="3730421"/>
                  </a:lnTo>
                  <a:lnTo>
                    <a:pt x="548199" y="3764938"/>
                  </a:lnTo>
                  <a:lnTo>
                    <a:pt x="577795" y="3798856"/>
                  </a:lnTo>
                  <a:lnTo>
                    <a:pt x="608040" y="3832164"/>
                  </a:lnTo>
                  <a:lnTo>
                    <a:pt x="638926" y="3864852"/>
                  </a:lnTo>
                  <a:lnTo>
                    <a:pt x="670441" y="3896910"/>
                  </a:lnTo>
                  <a:lnTo>
                    <a:pt x="702575" y="3928328"/>
                  </a:lnTo>
                  <a:lnTo>
                    <a:pt x="735319" y="3959095"/>
                  </a:lnTo>
                  <a:lnTo>
                    <a:pt x="768662" y="3989201"/>
                  </a:lnTo>
                  <a:lnTo>
                    <a:pt x="802595" y="4018636"/>
                  </a:lnTo>
                  <a:lnTo>
                    <a:pt x="837106" y="4047389"/>
                  </a:lnTo>
                  <a:lnTo>
                    <a:pt x="872187" y="4075451"/>
                  </a:lnTo>
                  <a:lnTo>
                    <a:pt x="907827" y="4102811"/>
                  </a:lnTo>
                  <a:lnTo>
                    <a:pt x="944016" y="4129458"/>
                  </a:lnTo>
                  <a:lnTo>
                    <a:pt x="980744" y="4155383"/>
                  </a:lnTo>
                  <a:lnTo>
                    <a:pt x="1018000" y="4180576"/>
                  </a:lnTo>
                  <a:lnTo>
                    <a:pt x="1055775" y="4205025"/>
                  </a:lnTo>
                  <a:lnTo>
                    <a:pt x="1094059" y="4228722"/>
                  </a:lnTo>
                  <a:lnTo>
                    <a:pt x="1132841" y="4251655"/>
                  </a:lnTo>
                  <a:lnTo>
                    <a:pt x="1172112" y="4273814"/>
                  </a:lnTo>
                  <a:lnTo>
                    <a:pt x="1211861" y="4295189"/>
                  </a:lnTo>
                  <a:lnTo>
                    <a:pt x="1252079" y="4315770"/>
                  </a:lnTo>
                  <a:lnTo>
                    <a:pt x="1292755" y="4335546"/>
                  </a:lnTo>
                  <a:lnTo>
                    <a:pt x="1333878" y="4354508"/>
                  </a:lnTo>
                  <a:lnTo>
                    <a:pt x="1375440" y="4372645"/>
                  </a:lnTo>
                  <a:lnTo>
                    <a:pt x="1417430" y="4389946"/>
                  </a:lnTo>
                  <a:lnTo>
                    <a:pt x="1459838" y="4406402"/>
                  </a:lnTo>
                  <a:lnTo>
                    <a:pt x="1502654" y="4422002"/>
                  </a:lnTo>
                  <a:lnTo>
                    <a:pt x="1545867" y="4436736"/>
                  </a:lnTo>
                  <a:lnTo>
                    <a:pt x="1589469" y="4450594"/>
                  </a:lnTo>
                  <a:lnTo>
                    <a:pt x="1633447" y="4463566"/>
                  </a:lnTo>
                  <a:lnTo>
                    <a:pt x="1677793" y="4475640"/>
                  </a:lnTo>
                  <a:lnTo>
                    <a:pt x="1722497" y="4486808"/>
                  </a:lnTo>
                  <a:lnTo>
                    <a:pt x="1767548" y="4497058"/>
                  </a:lnTo>
                  <a:lnTo>
                    <a:pt x="1812937" y="4506381"/>
                  </a:lnTo>
                  <a:lnTo>
                    <a:pt x="1858652" y="4514766"/>
                  </a:lnTo>
                  <a:lnTo>
                    <a:pt x="1904685" y="4522202"/>
                  </a:lnTo>
                  <a:lnTo>
                    <a:pt x="1951024" y="4528681"/>
                  </a:lnTo>
                  <a:lnTo>
                    <a:pt x="1997661" y="4534191"/>
                  </a:lnTo>
                  <a:lnTo>
                    <a:pt x="2044584" y="4538722"/>
                  </a:lnTo>
                  <a:lnTo>
                    <a:pt x="2091785" y="4542264"/>
                  </a:lnTo>
                  <a:lnTo>
                    <a:pt x="2139252" y="4544807"/>
                  </a:lnTo>
                  <a:lnTo>
                    <a:pt x="2186975" y="4546340"/>
                  </a:lnTo>
                  <a:lnTo>
                    <a:pt x="2234945" y="4546854"/>
                  </a:lnTo>
                  <a:lnTo>
                    <a:pt x="2282916" y="4546340"/>
                  </a:lnTo>
                  <a:lnTo>
                    <a:pt x="2330639" y="4544807"/>
                  </a:lnTo>
                  <a:lnTo>
                    <a:pt x="2378106" y="4542264"/>
                  </a:lnTo>
                  <a:lnTo>
                    <a:pt x="2425307" y="4538722"/>
                  </a:lnTo>
                  <a:lnTo>
                    <a:pt x="2472230" y="4534191"/>
                  </a:lnTo>
                  <a:lnTo>
                    <a:pt x="2518867" y="4528681"/>
                  </a:lnTo>
                  <a:lnTo>
                    <a:pt x="2565206" y="4522202"/>
                  </a:lnTo>
                  <a:lnTo>
                    <a:pt x="2611239" y="4514766"/>
                  </a:lnTo>
                  <a:lnTo>
                    <a:pt x="2656954" y="4506381"/>
                  </a:lnTo>
                  <a:lnTo>
                    <a:pt x="2702343" y="4497058"/>
                  </a:lnTo>
                  <a:lnTo>
                    <a:pt x="2747394" y="4486808"/>
                  </a:lnTo>
                  <a:lnTo>
                    <a:pt x="2792098" y="4475640"/>
                  </a:lnTo>
                  <a:lnTo>
                    <a:pt x="2836444" y="4463566"/>
                  </a:lnTo>
                  <a:lnTo>
                    <a:pt x="2880422" y="4450594"/>
                  </a:lnTo>
                  <a:lnTo>
                    <a:pt x="2924024" y="4436736"/>
                  </a:lnTo>
                  <a:lnTo>
                    <a:pt x="2967237" y="4422002"/>
                  </a:lnTo>
                  <a:lnTo>
                    <a:pt x="3010053" y="4406402"/>
                  </a:lnTo>
                  <a:lnTo>
                    <a:pt x="3052461" y="4389946"/>
                  </a:lnTo>
                  <a:lnTo>
                    <a:pt x="3094451" y="4372645"/>
                  </a:lnTo>
                  <a:lnTo>
                    <a:pt x="3136013" y="4354508"/>
                  </a:lnTo>
                  <a:lnTo>
                    <a:pt x="3177136" y="4335546"/>
                  </a:lnTo>
                  <a:lnTo>
                    <a:pt x="3217812" y="4315770"/>
                  </a:lnTo>
                  <a:lnTo>
                    <a:pt x="3258030" y="4295189"/>
                  </a:lnTo>
                  <a:lnTo>
                    <a:pt x="3297779" y="4273814"/>
                  </a:lnTo>
                  <a:lnTo>
                    <a:pt x="3337050" y="4251655"/>
                  </a:lnTo>
                  <a:lnTo>
                    <a:pt x="3375832" y="4228722"/>
                  </a:lnTo>
                  <a:lnTo>
                    <a:pt x="3414116" y="4205025"/>
                  </a:lnTo>
                  <a:lnTo>
                    <a:pt x="3451891" y="4180576"/>
                  </a:lnTo>
                  <a:lnTo>
                    <a:pt x="3489147" y="4155383"/>
                  </a:lnTo>
                  <a:lnTo>
                    <a:pt x="3525875" y="4129458"/>
                  </a:lnTo>
                  <a:lnTo>
                    <a:pt x="3562064" y="4102811"/>
                  </a:lnTo>
                  <a:lnTo>
                    <a:pt x="3597704" y="4075451"/>
                  </a:lnTo>
                  <a:lnTo>
                    <a:pt x="3632785" y="4047389"/>
                  </a:lnTo>
                  <a:lnTo>
                    <a:pt x="3667296" y="4018636"/>
                  </a:lnTo>
                  <a:lnTo>
                    <a:pt x="3701229" y="3989201"/>
                  </a:lnTo>
                  <a:lnTo>
                    <a:pt x="3734572" y="3959095"/>
                  </a:lnTo>
                  <a:lnTo>
                    <a:pt x="3767316" y="3928328"/>
                  </a:lnTo>
                  <a:lnTo>
                    <a:pt x="3799450" y="3896910"/>
                  </a:lnTo>
                  <a:lnTo>
                    <a:pt x="3830965" y="3864852"/>
                  </a:lnTo>
                  <a:lnTo>
                    <a:pt x="3861851" y="3832164"/>
                  </a:lnTo>
                  <a:lnTo>
                    <a:pt x="3892096" y="3798856"/>
                  </a:lnTo>
                  <a:lnTo>
                    <a:pt x="3921692" y="3764938"/>
                  </a:lnTo>
                  <a:lnTo>
                    <a:pt x="3950628" y="3730421"/>
                  </a:lnTo>
                  <a:lnTo>
                    <a:pt x="3978895" y="3695315"/>
                  </a:lnTo>
                  <a:lnTo>
                    <a:pt x="4006481" y="3659630"/>
                  </a:lnTo>
                  <a:lnTo>
                    <a:pt x="4033377" y="3623376"/>
                  </a:lnTo>
                  <a:lnTo>
                    <a:pt x="4059573" y="3586564"/>
                  </a:lnTo>
                  <a:lnTo>
                    <a:pt x="4085059" y="3549204"/>
                  </a:lnTo>
                  <a:lnTo>
                    <a:pt x="4109824" y="3511306"/>
                  </a:lnTo>
                  <a:lnTo>
                    <a:pt x="4133860" y="3472880"/>
                  </a:lnTo>
                  <a:lnTo>
                    <a:pt x="4157154" y="3433937"/>
                  </a:lnTo>
                  <a:lnTo>
                    <a:pt x="4179698" y="3394487"/>
                  </a:lnTo>
                  <a:lnTo>
                    <a:pt x="4201482" y="3354540"/>
                  </a:lnTo>
                  <a:lnTo>
                    <a:pt x="4222495" y="3314107"/>
                  </a:lnTo>
                  <a:lnTo>
                    <a:pt x="4242727" y="3273197"/>
                  </a:lnTo>
                  <a:lnTo>
                    <a:pt x="4262168" y="3231821"/>
                  </a:lnTo>
                  <a:lnTo>
                    <a:pt x="4280808" y="3189990"/>
                  </a:lnTo>
                  <a:lnTo>
                    <a:pt x="4298637" y="3147712"/>
                  </a:lnTo>
                  <a:lnTo>
                    <a:pt x="4315645" y="3105000"/>
                  </a:lnTo>
                  <a:lnTo>
                    <a:pt x="4331822" y="3061862"/>
                  </a:lnTo>
                  <a:lnTo>
                    <a:pt x="4347158" y="3018310"/>
                  </a:lnTo>
                  <a:lnTo>
                    <a:pt x="4361642" y="2974353"/>
                  </a:lnTo>
                  <a:lnTo>
                    <a:pt x="4375265" y="2930001"/>
                  </a:lnTo>
                  <a:lnTo>
                    <a:pt x="4388016" y="2885266"/>
                  </a:lnTo>
                  <a:lnTo>
                    <a:pt x="4399886" y="2840157"/>
                  </a:lnTo>
                  <a:lnTo>
                    <a:pt x="4410864" y="2794684"/>
                  </a:lnTo>
                  <a:lnTo>
                    <a:pt x="4420941" y="2748859"/>
                  </a:lnTo>
                  <a:lnTo>
                    <a:pt x="4430105" y="2702690"/>
                  </a:lnTo>
                  <a:lnTo>
                    <a:pt x="4438348" y="2656188"/>
                  </a:lnTo>
                  <a:lnTo>
                    <a:pt x="4445659" y="2609364"/>
                  </a:lnTo>
                  <a:lnTo>
                    <a:pt x="4452027" y="2562228"/>
                  </a:lnTo>
                  <a:lnTo>
                    <a:pt x="4457444" y="2514789"/>
                  </a:lnTo>
                  <a:lnTo>
                    <a:pt x="4461898" y="2467059"/>
                  </a:lnTo>
                  <a:lnTo>
                    <a:pt x="4465380" y="2419048"/>
                  </a:lnTo>
                  <a:lnTo>
                    <a:pt x="4467880" y="2370765"/>
                  </a:lnTo>
                  <a:lnTo>
                    <a:pt x="4469387" y="2322221"/>
                  </a:lnTo>
                  <a:lnTo>
                    <a:pt x="4469892" y="2273427"/>
                  </a:lnTo>
                  <a:lnTo>
                    <a:pt x="4469387" y="2224632"/>
                  </a:lnTo>
                  <a:lnTo>
                    <a:pt x="4467880" y="2176088"/>
                  </a:lnTo>
                  <a:lnTo>
                    <a:pt x="4465380" y="2127805"/>
                  </a:lnTo>
                  <a:lnTo>
                    <a:pt x="4461898" y="2079794"/>
                  </a:lnTo>
                  <a:lnTo>
                    <a:pt x="4457444" y="2032064"/>
                  </a:lnTo>
                  <a:lnTo>
                    <a:pt x="4452027" y="1984625"/>
                  </a:lnTo>
                  <a:lnTo>
                    <a:pt x="4445659" y="1937489"/>
                  </a:lnTo>
                  <a:lnTo>
                    <a:pt x="4438348" y="1890665"/>
                  </a:lnTo>
                  <a:lnTo>
                    <a:pt x="4430105" y="1844163"/>
                  </a:lnTo>
                  <a:lnTo>
                    <a:pt x="4420941" y="1797994"/>
                  </a:lnTo>
                  <a:lnTo>
                    <a:pt x="4410864" y="1752169"/>
                  </a:lnTo>
                  <a:lnTo>
                    <a:pt x="4399886" y="1706696"/>
                  </a:lnTo>
                  <a:lnTo>
                    <a:pt x="4388016" y="1661587"/>
                  </a:lnTo>
                  <a:lnTo>
                    <a:pt x="4375265" y="1616852"/>
                  </a:lnTo>
                  <a:lnTo>
                    <a:pt x="4361642" y="1572500"/>
                  </a:lnTo>
                  <a:lnTo>
                    <a:pt x="4347158" y="1528543"/>
                  </a:lnTo>
                  <a:lnTo>
                    <a:pt x="4331822" y="1484991"/>
                  </a:lnTo>
                  <a:lnTo>
                    <a:pt x="4315645" y="1441853"/>
                  </a:lnTo>
                  <a:lnTo>
                    <a:pt x="4298637" y="1399141"/>
                  </a:lnTo>
                  <a:lnTo>
                    <a:pt x="4280808" y="1356863"/>
                  </a:lnTo>
                  <a:lnTo>
                    <a:pt x="4262168" y="1315032"/>
                  </a:lnTo>
                  <a:lnTo>
                    <a:pt x="4242727" y="1273656"/>
                  </a:lnTo>
                  <a:lnTo>
                    <a:pt x="4222495" y="1232746"/>
                  </a:lnTo>
                  <a:lnTo>
                    <a:pt x="4201482" y="1192313"/>
                  </a:lnTo>
                  <a:lnTo>
                    <a:pt x="4179698" y="1152366"/>
                  </a:lnTo>
                  <a:lnTo>
                    <a:pt x="4157154" y="1112916"/>
                  </a:lnTo>
                  <a:lnTo>
                    <a:pt x="4133860" y="1073973"/>
                  </a:lnTo>
                  <a:lnTo>
                    <a:pt x="4109824" y="1035547"/>
                  </a:lnTo>
                  <a:lnTo>
                    <a:pt x="4085059" y="997649"/>
                  </a:lnTo>
                  <a:lnTo>
                    <a:pt x="4059573" y="960289"/>
                  </a:lnTo>
                  <a:lnTo>
                    <a:pt x="4033377" y="923477"/>
                  </a:lnTo>
                  <a:lnTo>
                    <a:pt x="4006481" y="887223"/>
                  </a:lnTo>
                  <a:lnTo>
                    <a:pt x="3978895" y="851538"/>
                  </a:lnTo>
                  <a:lnTo>
                    <a:pt x="3950628" y="816432"/>
                  </a:lnTo>
                  <a:lnTo>
                    <a:pt x="3921692" y="781915"/>
                  </a:lnTo>
                  <a:lnTo>
                    <a:pt x="3892096" y="747997"/>
                  </a:lnTo>
                  <a:lnTo>
                    <a:pt x="3861851" y="714689"/>
                  </a:lnTo>
                  <a:lnTo>
                    <a:pt x="3830965" y="682001"/>
                  </a:lnTo>
                  <a:lnTo>
                    <a:pt x="3799450" y="649943"/>
                  </a:lnTo>
                  <a:lnTo>
                    <a:pt x="3767316" y="618525"/>
                  </a:lnTo>
                  <a:lnTo>
                    <a:pt x="3734572" y="587758"/>
                  </a:lnTo>
                  <a:lnTo>
                    <a:pt x="3701229" y="557652"/>
                  </a:lnTo>
                  <a:lnTo>
                    <a:pt x="3667296" y="528217"/>
                  </a:lnTo>
                  <a:lnTo>
                    <a:pt x="3632785" y="499464"/>
                  </a:lnTo>
                  <a:lnTo>
                    <a:pt x="3597704" y="471402"/>
                  </a:lnTo>
                  <a:lnTo>
                    <a:pt x="3562064" y="444042"/>
                  </a:lnTo>
                  <a:lnTo>
                    <a:pt x="3525875" y="417395"/>
                  </a:lnTo>
                  <a:lnTo>
                    <a:pt x="3489147" y="391470"/>
                  </a:lnTo>
                  <a:lnTo>
                    <a:pt x="3451891" y="366277"/>
                  </a:lnTo>
                  <a:lnTo>
                    <a:pt x="3414116" y="341828"/>
                  </a:lnTo>
                  <a:lnTo>
                    <a:pt x="3375832" y="318131"/>
                  </a:lnTo>
                  <a:lnTo>
                    <a:pt x="3337050" y="295198"/>
                  </a:lnTo>
                  <a:lnTo>
                    <a:pt x="3297779" y="273039"/>
                  </a:lnTo>
                  <a:lnTo>
                    <a:pt x="3258030" y="251664"/>
                  </a:lnTo>
                  <a:lnTo>
                    <a:pt x="3217812" y="231083"/>
                  </a:lnTo>
                  <a:lnTo>
                    <a:pt x="3177136" y="211307"/>
                  </a:lnTo>
                  <a:lnTo>
                    <a:pt x="3136013" y="192345"/>
                  </a:lnTo>
                  <a:lnTo>
                    <a:pt x="3094451" y="174208"/>
                  </a:lnTo>
                  <a:lnTo>
                    <a:pt x="3052461" y="156907"/>
                  </a:lnTo>
                  <a:lnTo>
                    <a:pt x="3010053" y="140451"/>
                  </a:lnTo>
                  <a:lnTo>
                    <a:pt x="2967237" y="124851"/>
                  </a:lnTo>
                  <a:lnTo>
                    <a:pt x="2924024" y="110117"/>
                  </a:lnTo>
                  <a:lnTo>
                    <a:pt x="2880422" y="96259"/>
                  </a:lnTo>
                  <a:lnTo>
                    <a:pt x="2836444" y="83287"/>
                  </a:lnTo>
                  <a:lnTo>
                    <a:pt x="2792098" y="71213"/>
                  </a:lnTo>
                  <a:lnTo>
                    <a:pt x="2747394" y="60045"/>
                  </a:lnTo>
                  <a:lnTo>
                    <a:pt x="2702343" y="49795"/>
                  </a:lnTo>
                  <a:lnTo>
                    <a:pt x="2656954" y="40472"/>
                  </a:lnTo>
                  <a:lnTo>
                    <a:pt x="2611239" y="32087"/>
                  </a:lnTo>
                  <a:lnTo>
                    <a:pt x="2565206" y="24651"/>
                  </a:lnTo>
                  <a:lnTo>
                    <a:pt x="2518867" y="18172"/>
                  </a:lnTo>
                  <a:lnTo>
                    <a:pt x="2472230" y="12662"/>
                  </a:lnTo>
                  <a:lnTo>
                    <a:pt x="2425307" y="8131"/>
                  </a:lnTo>
                  <a:lnTo>
                    <a:pt x="2378106" y="4589"/>
                  </a:lnTo>
                  <a:lnTo>
                    <a:pt x="2330639" y="2046"/>
                  </a:lnTo>
                  <a:lnTo>
                    <a:pt x="2282916" y="513"/>
                  </a:lnTo>
                  <a:lnTo>
                    <a:pt x="2234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61434" y="1501521"/>
              <a:ext cx="4470400" cy="4547235"/>
            </a:xfrm>
            <a:custGeom>
              <a:avLst/>
              <a:gdLst/>
              <a:ahLst/>
              <a:cxnLst/>
              <a:rect l="l" t="t" r="r" b="b"/>
              <a:pathLst>
                <a:path w="4470400" h="4547235">
                  <a:moveTo>
                    <a:pt x="0" y="2273427"/>
                  </a:moveTo>
                  <a:lnTo>
                    <a:pt x="504" y="2224632"/>
                  </a:lnTo>
                  <a:lnTo>
                    <a:pt x="2011" y="2176088"/>
                  </a:lnTo>
                  <a:lnTo>
                    <a:pt x="4511" y="2127805"/>
                  </a:lnTo>
                  <a:lnTo>
                    <a:pt x="7993" y="2079794"/>
                  </a:lnTo>
                  <a:lnTo>
                    <a:pt x="12447" y="2032064"/>
                  </a:lnTo>
                  <a:lnTo>
                    <a:pt x="17864" y="1984625"/>
                  </a:lnTo>
                  <a:lnTo>
                    <a:pt x="24232" y="1937489"/>
                  </a:lnTo>
                  <a:lnTo>
                    <a:pt x="31543" y="1890665"/>
                  </a:lnTo>
                  <a:lnTo>
                    <a:pt x="39786" y="1844163"/>
                  </a:lnTo>
                  <a:lnTo>
                    <a:pt x="48950" y="1797994"/>
                  </a:lnTo>
                  <a:lnTo>
                    <a:pt x="59027" y="1752169"/>
                  </a:lnTo>
                  <a:lnTo>
                    <a:pt x="70005" y="1706696"/>
                  </a:lnTo>
                  <a:lnTo>
                    <a:pt x="81875" y="1661587"/>
                  </a:lnTo>
                  <a:lnTo>
                    <a:pt x="94626" y="1616852"/>
                  </a:lnTo>
                  <a:lnTo>
                    <a:pt x="108249" y="1572500"/>
                  </a:lnTo>
                  <a:lnTo>
                    <a:pt x="122733" y="1528543"/>
                  </a:lnTo>
                  <a:lnTo>
                    <a:pt x="138069" y="1484991"/>
                  </a:lnTo>
                  <a:lnTo>
                    <a:pt x="154246" y="1441853"/>
                  </a:lnTo>
                  <a:lnTo>
                    <a:pt x="171254" y="1399141"/>
                  </a:lnTo>
                  <a:lnTo>
                    <a:pt x="189083" y="1356863"/>
                  </a:lnTo>
                  <a:lnTo>
                    <a:pt x="207723" y="1315032"/>
                  </a:lnTo>
                  <a:lnTo>
                    <a:pt x="227164" y="1273656"/>
                  </a:lnTo>
                  <a:lnTo>
                    <a:pt x="247396" y="1232746"/>
                  </a:lnTo>
                  <a:lnTo>
                    <a:pt x="268409" y="1192313"/>
                  </a:lnTo>
                  <a:lnTo>
                    <a:pt x="290193" y="1152366"/>
                  </a:lnTo>
                  <a:lnTo>
                    <a:pt x="312737" y="1112916"/>
                  </a:lnTo>
                  <a:lnTo>
                    <a:pt x="336031" y="1073973"/>
                  </a:lnTo>
                  <a:lnTo>
                    <a:pt x="360067" y="1035547"/>
                  </a:lnTo>
                  <a:lnTo>
                    <a:pt x="384832" y="997649"/>
                  </a:lnTo>
                  <a:lnTo>
                    <a:pt x="410318" y="960289"/>
                  </a:lnTo>
                  <a:lnTo>
                    <a:pt x="436514" y="923477"/>
                  </a:lnTo>
                  <a:lnTo>
                    <a:pt x="463410" y="887223"/>
                  </a:lnTo>
                  <a:lnTo>
                    <a:pt x="490996" y="851538"/>
                  </a:lnTo>
                  <a:lnTo>
                    <a:pt x="519263" y="816432"/>
                  </a:lnTo>
                  <a:lnTo>
                    <a:pt x="548199" y="781915"/>
                  </a:lnTo>
                  <a:lnTo>
                    <a:pt x="577795" y="747997"/>
                  </a:lnTo>
                  <a:lnTo>
                    <a:pt x="608040" y="714689"/>
                  </a:lnTo>
                  <a:lnTo>
                    <a:pt x="638926" y="682001"/>
                  </a:lnTo>
                  <a:lnTo>
                    <a:pt x="670441" y="649943"/>
                  </a:lnTo>
                  <a:lnTo>
                    <a:pt x="702575" y="618525"/>
                  </a:lnTo>
                  <a:lnTo>
                    <a:pt x="735319" y="587758"/>
                  </a:lnTo>
                  <a:lnTo>
                    <a:pt x="768662" y="557652"/>
                  </a:lnTo>
                  <a:lnTo>
                    <a:pt x="802595" y="528217"/>
                  </a:lnTo>
                  <a:lnTo>
                    <a:pt x="837106" y="499464"/>
                  </a:lnTo>
                  <a:lnTo>
                    <a:pt x="872187" y="471402"/>
                  </a:lnTo>
                  <a:lnTo>
                    <a:pt x="907827" y="444042"/>
                  </a:lnTo>
                  <a:lnTo>
                    <a:pt x="944016" y="417395"/>
                  </a:lnTo>
                  <a:lnTo>
                    <a:pt x="980744" y="391470"/>
                  </a:lnTo>
                  <a:lnTo>
                    <a:pt x="1018000" y="366277"/>
                  </a:lnTo>
                  <a:lnTo>
                    <a:pt x="1055775" y="341828"/>
                  </a:lnTo>
                  <a:lnTo>
                    <a:pt x="1094059" y="318131"/>
                  </a:lnTo>
                  <a:lnTo>
                    <a:pt x="1132841" y="295198"/>
                  </a:lnTo>
                  <a:lnTo>
                    <a:pt x="1172112" y="273039"/>
                  </a:lnTo>
                  <a:lnTo>
                    <a:pt x="1211861" y="251664"/>
                  </a:lnTo>
                  <a:lnTo>
                    <a:pt x="1252079" y="231083"/>
                  </a:lnTo>
                  <a:lnTo>
                    <a:pt x="1292755" y="211307"/>
                  </a:lnTo>
                  <a:lnTo>
                    <a:pt x="1333878" y="192345"/>
                  </a:lnTo>
                  <a:lnTo>
                    <a:pt x="1375440" y="174208"/>
                  </a:lnTo>
                  <a:lnTo>
                    <a:pt x="1417430" y="156907"/>
                  </a:lnTo>
                  <a:lnTo>
                    <a:pt x="1459838" y="140451"/>
                  </a:lnTo>
                  <a:lnTo>
                    <a:pt x="1502654" y="124851"/>
                  </a:lnTo>
                  <a:lnTo>
                    <a:pt x="1545867" y="110117"/>
                  </a:lnTo>
                  <a:lnTo>
                    <a:pt x="1589469" y="96259"/>
                  </a:lnTo>
                  <a:lnTo>
                    <a:pt x="1633447" y="83287"/>
                  </a:lnTo>
                  <a:lnTo>
                    <a:pt x="1677793" y="71213"/>
                  </a:lnTo>
                  <a:lnTo>
                    <a:pt x="1722497" y="60045"/>
                  </a:lnTo>
                  <a:lnTo>
                    <a:pt x="1767548" y="49795"/>
                  </a:lnTo>
                  <a:lnTo>
                    <a:pt x="1812937" y="40472"/>
                  </a:lnTo>
                  <a:lnTo>
                    <a:pt x="1858652" y="32087"/>
                  </a:lnTo>
                  <a:lnTo>
                    <a:pt x="1904685" y="24651"/>
                  </a:lnTo>
                  <a:lnTo>
                    <a:pt x="1951024" y="18172"/>
                  </a:lnTo>
                  <a:lnTo>
                    <a:pt x="1997661" y="12662"/>
                  </a:lnTo>
                  <a:lnTo>
                    <a:pt x="2044584" y="8131"/>
                  </a:lnTo>
                  <a:lnTo>
                    <a:pt x="2091785" y="4589"/>
                  </a:lnTo>
                  <a:lnTo>
                    <a:pt x="2139252" y="2046"/>
                  </a:lnTo>
                  <a:lnTo>
                    <a:pt x="2186975" y="513"/>
                  </a:lnTo>
                  <a:lnTo>
                    <a:pt x="2234945" y="0"/>
                  </a:lnTo>
                  <a:lnTo>
                    <a:pt x="2282916" y="513"/>
                  </a:lnTo>
                  <a:lnTo>
                    <a:pt x="2330639" y="2046"/>
                  </a:lnTo>
                  <a:lnTo>
                    <a:pt x="2378106" y="4589"/>
                  </a:lnTo>
                  <a:lnTo>
                    <a:pt x="2425307" y="8131"/>
                  </a:lnTo>
                  <a:lnTo>
                    <a:pt x="2472230" y="12662"/>
                  </a:lnTo>
                  <a:lnTo>
                    <a:pt x="2518867" y="18172"/>
                  </a:lnTo>
                  <a:lnTo>
                    <a:pt x="2565206" y="24651"/>
                  </a:lnTo>
                  <a:lnTo>
                    <a:pt x="2611239" y="32087"/>
                  </a:lnTo>
                  <a:lnTo>
                    <a:pt x="2656954" y="40472"/>
                  </a:lnTo>
                  <a:lnTo>
                    <a:pt x="2702343" y="49795"/>
                  </a:lnTo>
                  <a:lnTo>
                    <a:pt x="2747394" y="60045"/>
                  </a:lnTo>
                  <a:lnTo>
                    <a:pt x="2792098" y="71213"/>
                  </a:lnTo>
                  <a:lnTo>
                    <a:pt x="2836444" y="83287"/>
                  </a:lnTo>
                  <a:lnTo>
                    <a:pt x="2880422" y="96259"/>
                  </a:lnTo>
                  <a:lnTo>
                    <a:pt x="2924024" y="110117"/>
                  </a:lnTo>
                  <a:lnTo>
                    <a:pt x="2967237" y="124851"/>
                  </a:lnTo>
                  <a:lnTo>
                    <a:pt x="3010053" y="140451"/>
                  </a:lnTo>
                  <a:lnTo>
                    <a:pt x="3052461" y="156907"/>
                  </a:lnTo>
                  <a:lnTo>
                    <a:pt x="3094451" y="174208"/>
                  </a:lnTo>
                  <a:lnTo>
                    <a:pt x="3136013" y="192345"/>
                  </a:lnTo>
                  <a:lnTo>
                    <a:pt x="3177136" y="211307"/>
                  </a:lnTo>
                  <a:lnTo>
                    <a:pt x="3217812" y="231083"/>
                  </a:lnTo>
                  <a:lnTo>
                    <a:pt x="3258030" y="251664"/>
                  </a:lnTo>
                  <a:lnTo>
                    <a:pt x="3297779" y="273039"/>
                  </a:lnTo>
                  <a:lnTo>
                    <a:pt x="3337050" y="295198"/>
                  </a:lnTo>
                  <a:lnTo>
                    <a:pt x="3375832" y="318131"/>
                  </a:lnTo>
                  <a:lnTo>
                    <a:pt x="3414116" y="341828"/>
                  </a:lnTo>
                  <a:lnTo>
                    <a:pt x="3451891" y="366277"/>
                  </a:lnTo>
                  <a:lnTo>
                    <a:pt x="3489147" y="391470"/>
                  </a:lnTo>
                  <a:lnTo>
                    <a:pt x="3525875" y="417395"/>
                  </a:lnTo>
                  <a:lnTo>
                    <a:pt x="3562064" y="444042"/>
                  </a:lnTo>
                  <a:lnTo>
                    <a:pt x="3597704" y="471402"/>
                  </a:lnTo>
                  <a:lnTo>
                    <a:pt x="3632785" y="499464"/>
                  </a:lnTo>
                  <a:lnTo>
                    <a:pt x="3667296" y="528217"/>
                  </a:lnTo>
                  <a:lnTo>
                    <a:pt x="3701229" y="557652"/>
                  </a:lnTo>
                  <a:lnTo>
                    <a:pt x="3734572" y="587758"/>
                  </a:lnTo>
                  <a:lnTo>
                    <a:pt x="3767316" y="618525"/>
                  </a:lnTo>
                  <a:lnTo>
                    <a:pt x="3799450" y="649943"/>
                  </a:lnTo>
                  <a:lnTo>
                    <a:pt x="3830965" y="682001"/>
                  </a:lnTo>
                  <a:lnTo>
                    <a:pt x="3861851" y="714689"/>
                  </a:lnTo>
                  <a:lnTo>
                    <a:pt x="3892096" y="747997"/>
                  </a:lnTo>
                  <a:lnTo>
                    <a:pt x="3921692" y="781915"/>
                  </a:lnTo>
                  <a:lnTo>
                    <a:pt x="3950628" y="816432"/>
                  </a:lnTo>
                  <a:lnTo>
                    <a:pt x="3978895" y="851538"/>
                  </a:lnTo>
                  <a:lnTo>
                    <a:pt x="4006481" y="887223"/>
                  </a:lnTo>
                  <a:lnTo>
                    <a:pt x="4033377" y="923477"/>
                  </a:lnTo>
                  <a:lnTo>
                    <a:pt x="4059573" y="960289"/>
                  </a:lnTo>
                  <a:lnTo>
                    <a:pt x="4085059" y="997649"/>
                  </a:lnTo>
                  <a:lnTo>
                    <a:pt x="4109824" y="1035547"/>
                  </a:lnTo>
                  <a:lnTo>
                    <a:pt x="4133860" y="1073973"/>
                  </a:lnTo>
                  <a:lnTo>
                    <a:pt x="4157154" y="1112916"/>
                  </a:lnTo>
                  <a:lnTo>
                    <a:pt x="4179698" y="1152366"/>
                  </a:lnTo>
                  <a:lnTo>
                    <a:pt x="4201482" y="1192313"/>
                  </a:lnTo>
                  <a:lnTo>
                    <a:pt x="4222495" y="1232746"/>
                  </a:lnTo>
                  <a:lnTo>
                    <a:pt x="4242727" y="1273656"/>
                  </a:lnTo>
                  <a:lnTo>
                    <a:pt x="4262168" y="1315032"/>
                  </a:lnTo>
                  <a:lnTo>
                    <a:pt x="4280808" y="1356863"/>
                  </a:lnTo>
                  <a:lnTo>
                    <a:pt x="4298637" y="1399141"/>
                  </a:lnTo>
                  <a:lnTo>
                    <a:pt x="4315645" y="1441853"/>
                  </a:lnTo>
                  <a:lnTo>
                    <a:pt x="4331822" y="1484991"/>
                  </a:lnTo>
                  <a:lnTo>
                    <a:pt x="4347158" y="1528543"/>
                  </a:lnTo>
                  <a:lnTo>
                    <a:pt x="4361642" y="1572500"/>
                  </a:lnTo>
                  <a:lnTo>
                    <a:pt x="4375265" y="1616852"/>
                  </a:lnTo>
                  <a:lnTo>
                    <a:pt x="4388016" y="1661587"/>
                  </a:lnTo>
                  <a:lnTo>
                    <a:pt x="4399886" y="1706696"/>
                  </a:lnTo>
                  <a:lnTo>
                    <a:pt x="4410864" y="1752169"/>
                  </a:lnTo>
                  <a:lnTo>
                    <a:pt x="4420941" y="1797994"/>
                  </a:lnTo>
                  <a:lnTo>
                    <a:pt x="4430105" y="1844163"/>
                  </a:lnTo>
                  <a:lnTo>
                    <a:pt x="4438348" y="1890665"/>
                  </a:lnTo>
                  <a:lnTo>
                    <a:pt x="4445659" y="1937489"/>
                  </a:lnTo>
                  <a:lnTo>
                    <a:pt x="4452027" y="1984625"/>
                  </a:lnTo>
                  <a:lnTo>
                    <a:pt x="4457444" y="2032064"/>
                  </a:lnTo>
                  <a:lnTo>
                    <a:pt x="4461898" y="2079794"/>
                  </a:lnTo>
                  <a:lnTo>
                    <a:pt x="4465380" y="2127805"/>
                  </a:lnTo>
                  <a:lnTo>
                    <a:pt x="4467880" y="2176088"/>
                  </a:lnTo>
                  <a:lnTo>
                    <a:pt x="4469387" y="2224632"/>
                  </a:lnTo>
                  <a:lnTo>
                    <a:pt x="4469892" y="2273427"/>
                  </a:lnTo>
                  <a:lnTo>
                    <a:pt x="4469387" y="2322221"/>
                  </a:lnTo>
                  <a:lnTo>
                    <a:pt x="4467880" y="2370765"/>
                  </a:lnTo>
                  <a:lnTo>
                    <a:pt x="4465380" y="2419048"/>
                  </a:lnTo>
                  <a:lnTo>
                    <a:pt x="4461898" y="2467059"/>
                  </a:lnTo>
                  <a:lnTo>
                    <a:pt x="4457444" y="2514789"/>
                  </a:lnTo>
                  <a:lnTo>
                    <a:pt x="4452027" y="2562228"/>
                  </a:lnTo>
                  <a:lnTo>
                    <a:pt x="4445659" y="2609364"/>
                  </a:lnTo>
                  <a:lnTo>
                    <a:pt x="4438348" y="2656188"/>
                  </a:lnTo>
                  <a:lnTo>
                    <a:pt x="4430105" y="2702690"/>
                  </a:lnTo>
                  <a:lnTo>
                    <a:pt x="4420941" y="2748859"/>
                  </a:lnTo>
                  <a:lnTo>
                    <a:pt x="4410864" y="2794684"/>
                  </a:lnTo>
                  <a:lnTo>
                    <a:pt x="4399886" y="2840157"/>
                  </a:lnTo>
                  <a:lnTo>
                    <a:pt x="4388016" y="2885266"/>
                  </a:lnTo>
                  <a:lnTo>
                    <a:pt x="4375265" y="2930001"/>
                  </a:lnTo>
                  <a:lnTo>
                    <a:pt x="4361642" y="2974353"/>
                  </a:lnTo>
                  <a:lnTo>
                    <a:pt x="4347158" y="3018310"/>
                  </a:lnTo>
                  <a:lnTo>
                    <a:pt x="4331822" y="3061862"/>
                  </a:lnTo>
                  <a:lnTo>
                    <a:pt x="4315645" y="3105000"/>
                  </a:lnTo>
                  <a:lnTo>
                    <a:pt x="4298637" y="3147712"/>
                  </a:lnTo>
                  <a:lnTo>
                    <a:pt x="4280808" y="3189990"/>
                  </a:lnTo>
                  <a:lnTo>
                    <a:pt x="4262168" y="3231821"/>
                  </a:lnTo>
                  <a:lnTo>
                    <a:pt x="4242727" y="3273197"/>
                  </a:lnTo>
                  <a:lnTo>
                    <a:pt x="4222495" y="3314107"/>
                  </a:lnTo>
                  <a:lnTo>
                    <a:pt x="4201482" y="3354540"/>
                  </a:lnTo>
                  <a:lnTo>
                    <a:pt x="4179698" y="3394487"/>
                  </a:lnTo>
                  <a:lnTo>
                    <a:pt x="4157154" y="3433937"/>
                  </a:lnTo>
                  <a:lnTo>
                    <a:pt x="4133860" y="3472880"/>
                  </a:lnTo>
                  <a:lnTo>
                    <a:pt x="4109824" y="3511306"/>
                  </a:lnTo>
                  <a:lnTo>
                    <a:pt x="4085059" y="3549204"/>
                  </a:lnTo>
                  <a:lnTo>
                    <a:pt x="4059573" y="3586564"/>
                  </a:lnTo>
                  <a:lnTo>
                    <a:pt x="4033377" y="3623376"/>
                  </a:lnTo>
                  <a:lnTo>
                    <a:pt x="4006481" y="3659630"/>
                  </a:lnTo>
                  <a:lnTo>
                    <a:pt x="3978895" y="3695315"/>
                  </a:lnTo>
                  <a:lnTo>
                    <a:pt x="3950628" y="3730421"/>
                  </a:lnTo>
                  <a:lnTo>
                    <a:pt x="3921692" y="3764938"/>
                  </a:lnTo>
                  <a:lnTo>
                    <a:pt x="3892096" y="3798856"/>
                  </a:lnTo>
                  <a:lnTo>
                    <a:pt x="3861851" y="3832164"/>
                  </a:lnTo>
                  <a:lnTo>
                    <a:pt x="3830965" y="3864852"/>
                  </a:lnTo>
                  <a:lnTo>
                    <a:pt x="3799450" y="3896910"/>
                  </a:lnTo>
                  <a:lnTo>
                    <a:pt x="3767316" y="3928328"/>
                  </a:lnTo>
                  <a:lnTo>
                    <a:pt x="3734572" y="3959095"/>
                  </a:lnTo>
                  <a:lnTo>
                    <a:pt x="3701229" y="3989201"/>
                  </a:lnTo>
                  <a:lnTo>
                    <a:pt x="3667296" y="4018636"/>
                  </a:lnTo>
                  <a:lnTo>
                    <a:pt x="3632785" y="4047389"/>
                  </a:lnTo>
                  <a:lnTo>
                    <a:pt x="3597704" y="4075451"/>
                  </a:lnTo>
                  <a:lnTo>
                    <a:pt x="3562064" y="4102811"/>
                  </a:lnTo>
                  <a:lnTo>
                    <a:pt x="3525875" y="4129458"/>
                  </a:lnTo>
                  <a:lnTo>
                    <a:pt x="3489147" y="4155383"/>
                  </a:lnTo>
                  <a:lnTo>
                    <a:pt x="3451891" y="4180576"/>
                  </a:lnTo>
                  <a:lnTo>
                    <a:pt x="3414116" y="4205025"/>
                  </a:lnTo>
                  <a:lnTo>
                    <a:pt x="3375832" y="4228722"/>
                  </a:lnTo>
                  <a:lnTo>
                    <a:pt x="3337050" y="4251655"/>
                  </a:lnTo>
                  <a:lnTo>
                    <a:pt x="3297779" y="4273814"/>
                  </a:lnTo>
                  <a:lnTo>
                    <a:pt x="3258030" y="4295189"/>
                  </a:lnTo>
                  <a:lnTo>
                    <a:pt x="3217812" y="4315770"/>
                  </a:lnTo>
                  <a:lnTo>
                    <a:pt x="3177136" y="4335546"/>
                  </a:lnTo>
                  <a:lnTo>
                    <a:pt x="3136013" y="4354508"/>
                  </a:lnTo>
                  <a:lnTo>
                    <a:pt x="3094451" y="4372645"/>
                  </a:lnTo>
                  <a:lnTo>
                    <a:pt x="3052461" y="4389946"/>
                  </a:lnTo>
                  <a:lnTo>
                    <a:pt x="3010053" y="4406402"/>
                  </a:lnTo>
                  <a:lnTo>
                    <a:pt x="2967237" y="4422002"/>
                  </a:lnTo>
                  <a:lnTo>
                    <a:pt x="2924024" y="4436736"/>
                  </a:lnTo>
                  <a:lnTo>
                    <a:pt x="2880422" y="4450594"/>
                  </a:lnTo>
                  <a:lnTo>
                    <a:pt x="2836444" y="4463566"/>
                  </a:lnTo>
                  <a:lnTo>
                    <a:pt x="2792098" y="4475640"/>
                  </a:lnTo>
                  <a:lnTo>
                    <a:pt x="2747394" y="4486808"/>
                  </a:lnTo>
                  <a:lnTo>
                    <a:pt x="2702343" y="4497058"/>
                  </a:lnTo>
                  <a:lnTo>
                    <a:pt x="2656954" y="4506381"/>
                  </a:lnTo>
                  <a:lnTo>
                    <a:pt x="2611239" y="4514766"/>
                  </a:lnTo>
                  <a:lnTo>
                    <a:pt x="2565206" y="4522202"/>
                  </a:lnTo>
                  <a:lnTo>
                    <a:pt x="2518867" y="4528681"/>
                  </a:lnTo>
                  <a:lnTo>
                    <a:pt x="2472230" y="4534191"/>
                  </a:lnTo>
                  <a:lnTo>
                    <a:pt x="2425307" y="4538722"/>
                  </a:lnTo>
                  <a:lnTo>
                    <a:pt x="2378106" y="4542264"/>
                  </a:lnTo>
                  <a:lnTo>
                    <a:pt x="2330639" y="4544807"/>
                  </a:lnTo>
                  <a:lnTo>
                    <a:pt x="2282916" y="4546340"/>
                  </a:lnTo>
                  <a:lnTo>
                    <a:pt x="2234945" y="4546854"/>
                  </a:lnTo>
                  <a:lnTo>
                    <a:pt x="2186975" y="4546340"/>
                  </a:lnTo>
                  <a:lnTo>
                    <a:pt x="2139252" y="4544807"/>
                  </a:lnTo>
                  <a:lnTo>
                    <a:pt x="2091785" y="4542264"/>
                  </a:lnTo>
                  <a:lnTo>
                    <a:pt x="2044584" y="4538722"/>
                  </a:lnTo>
                  <a:lnTo>
                    <a:pt x="1997661" y="4534191"/>
                  </a:lnTo>
                  <a:lnTo>
                    <a:pt x="1951024" y="4528681"/>
                  </a:lnTo>
                  <a:lnTo>
                    <a:pt x="1904685" y="4522202"/>
                  </a:lnTo>
                  <a:lnTo>
                    <a:pt x="1858652" y="4514766"/>
                  </a:lnTo>
                  <a:lnTo>
                    <a:pt x="1812937" y="4506381"/>
                  </a:lnTo>
                  <a:lnTo>
                    <a:pt x="1767548" y="4497058"/>
                  </a:lnTo>
                  <a:lnTo>
                    <a:pt x="1722497" y="4486808"/>
                  </a:lnTo>
                  <a:lnTo>
                    <a:pt x="1677793" y="4475640"/>
                  </a:lnTo>
                  <a:lnTo>
                    <a:pt x="1633447" y="4463566"/>
                  </a:lnTo>
                  <a:lnTo>
                    <a:pt x="1589469" y="4450594"/>
                  </a:lnTo>
                  <a:lnTo>
                    <a:pt x="1545867" y="4436736"/>
                  </a:lnTo>
                  <a:lnTo>
                    <a:pt x="1502654" y="4422002"/>
                  </a:lnTo>
                  <a:lnTo>
                    <a:pt x="1459838" y="4406402"/>
                  </a:lnTo>
                  <a:lnTo>
                    <a:pt x="1417430" y="4389946"/>
                  </a:lnTo>
                  <a:lnTo>
                    <a:pt x="1375440" y="4372645"/>
                  </a:lnTo>
                  <a:lnTo>
                    <a:pt x="1333878" y="4354508"/>
                  </a:lnTo>
                  <a:lnTo>
                    <a:pt x="1292755" y="4335546"/>
                  </a:lnTo>
                  <a:lnTo>
                    <a:pt x="1252079" y="4315770"/>
                  </a:lnTo>
                  <a:lnTo>
                    <a:pt x="1211861" y="4295189"/>
                  </a:lnTo>
                  <a:lnTo>
                    <a:pt x="1172112" y="4273814"/>
                  </a:lnTo>
                  <a:lnTo>
                    <a:pt x="1132841" y="4251655"/>
                  </a:lnTo>
                  <a:lnTo>
                    <a:pt x="1094059" y="4228722"/>
                  </a:lnTo>
                  <a:lnTo>
                    <a:pt x="1055775" y="4205025"/>
                  </a:lnTo>
                  <a:lnTo>
                    <a:pt x="1018000" y="4180576"/>
                  </a:lnTo>
                  <a:lnTo>
                    <a:pt x="980744" y="4155383"/>
                  </a:lnTo>
                  <a:lnTo>
                    <a:pt x="944016" y="4129458"/>
                  </a:lnTo>
                  <a:lnTo>
                    <a:pt x="907827" y="4102811"/>
                  </a:lnTo>
                  <a:lnTo>
                    <a:pt x="872187" y="4075451"/>
                  </a:lnTo>
                  <a:lnTo>
                    <a:pt x="837106" y="4047389"/>
                  </a:lnTo>
                  <a:lnTo>
                    <a:pt x="802595" y="4018636"/>
                  </a:lnTo>
                  <a:lnTo>
                    <a:pt x="768662" y="3989201"/>
                  </a:lnTo>
                  <a:lnTo>
                    <a:pt x="735319" y="3959095"/>
                  </a:lnTo>
                  <a:lnTo>
                    <a:pt x="702575" y="3928328"/>
                  </a:lnTo>
                  <a:lnTo>
                    <a:pt x="670441" y="3896910"/>
                  </a:lnTo>
                  <a:lnTo>
                    <a:pt x="638926" y="3864852"/>
                  </a:lnTo>
                  <a:lnTo>
                    <a:pt x="608040" y="3832164"/>
                  </a:lnTo>
                  <a:lnTo>
                    <a:pt x="577795" y="3798856"/>
                  </a:lnTo>
                  <a:lnTo>
                    <a:pt x="548199" y="3764938"/>
                  </a:lnTo>
                  <a:lnTo>
                    <a:pt x="519263" y="3730421"/>
                  </a:lnTo>
                  <a:lnTo>
                    <a:pt x="490996" y="3695315"/>
                  </a:lnTo>
                  <a:lnTo>
                    <a:pt x="463410" y="3659630"/>
                  </a:lnTo>
                  <a:lnTo>
                    <a:pt x="436514" y="3623376"/>
                  </a:lnTo>
                  <a:lnTo>
                    <a:pt x="410318" y="3586564"/>
                  </a:lnTo>
                  <a:lnTo>
                    <a:pt x="384832" y="3549204"/>
                  </a:lnTo>
                  <a:lnTo>
                    <a:pt x="360067" y="3511306"/>
                  </a:lnTo>
                  <a:lnTo>
                    <a:pt x="336031" y="3472880"/>
                  </a:lnTo>
                  <a:lnTo>
                    <a:pt x="312737" y="3433937"/>
                  </a:lnTo>
                  <a:lnTo>
                    <a:pt x="290193" y="3394487"/>
                  </a:lnTo>
                  <a:lnTo>
                    <a:pt x="268409" y="3354540"/>
                  </a:lnTo>
                  <a:lnTo>
                    <a:pt x="247396" y="3314107"/>
                  </a:lnTo>
                  <a:lnTo>
                    <a:pt x="227164" y="3273197"/>
                  </a:lnTo>
                  <a:lnTo>
                    <a:pt x="207723" y="3231821"/>
                  </a:lnTo>
                  <a:lnTo>
                    <a:pt x="189083" y="3189990"/>
                  </a:lnTo>
                  <a:lnTo>
                    <a:pt x="171254" y="3147712"/>
                  </a:lnTo>
                  <a:lnTo>
                    <a:pt x="154246" y="3105000"/>
                  </a:lnTo>
                  <a:lnTo>
                    <a:pt x="138069" y="3061862"/>
                  </a:lnTo>
                  <a:lnTo>
                    <a:pt x="122733" y="3018310"/>
                  </a:lnTo>
                  <a:lnTo>
                    <a:pt x="108249" y="2974353"/>
                  </a:lnTo>
                  <a:lnTo>
                    <a:pt x="94626" y="2930001"/>
                  </a:lnTo>
                  <a:lnTo>
                    <a:pt x="81875" y="2885266"/>
                  </a:lnTo>
                  <a:lnTo>
                    <a:pt x="70005" y="2840157"/>
                  </a:lnTo>
                  <a:lnTo>
                    <a:pt x="59027" y="2794684"/>
                  </a:lnTo>
                  <a:lnTo>
                    <a:pt x="48950" y="2748859"/>
                  </a:lnTo>
                  <a:lnTo>
                    <a:pt x="39786" y="2702690"/>
                  </a:lnTo>
                  <a:lnTo>
                    <a:pt x="31543" y="2656188"/>
                  </a:lnTo>
                  <a:lnTo>
                    <a:pt x="24232" y="2609364"/>
                  </a:lnTo>
                  <a:lnTo>
                    <a:pt x="17864" y="2562228"/>
                  </a:lnTo>
                  <a:lnTo>
                    <a:pt x="12447" y="2514789"/>
                  </a:lnTo>
                  <a:lnTo>
                    <a:pt x="7993" y="2467059"/>
                  </a:lnTo>
                  <a:lnTo>
                    <a:pt x="4511" y="2419048"/>
                  </a:lnTo>
                  <a:lnTo>
                    <a:pt x="2011" y="2370765"/>
                  </a:lnTo>
                  <a:lnTo>
                    <a:pt x="504" y="2322221"/>
                  </a:lnTo>
                  <a:lnTo>
                    <a:pt x="0" y="2273427"/>
                  </a:lnTo>
                  <a:close/>
                </a:path>
              </a:pathLst>
            </a:custGeom>
            <a:ln w="57150">
              <a:solidFill>
                <a:srgbClr val="0044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8713694" y="1138015"/>
            <a:ext cx="32941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Приказ Министерства образования и науки Российской Федерации от 28 июня 2013 г. № 491 «Об утверждении порядка 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и олимпиад школьников»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7572" y="1138015"/>
            <a:ext cx="29163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Приказ от 07 ноября 2018 г. Министерства просвещения Российской Федерации № 190 и Федеральной службы по надзору в сфере образования и науки № 1512 «Об утверждении Порядка проведения государственной итоговой аттестации по образовательным программам среднего общего образования»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145455"/>
            <a:ext cx="12192000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Общественный наблюдатель должен заблаговременно ознакомиться с порядком проведения итогового сочинения (изложения) </a:t>
            </a:r>
          </a:p>
        </p:txBody>
      </p:sp>
      <p:pic>
        <p:nvPicPr>
          <p:cNvPr id="3" name="Picture 2" descr="https://cf.ppt-online.org/files1/slide/7/7UKhNOVcSBd3rbD9CPaTAtMo5uYQfEXwL1e0jWx6Jl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5" t="24111" r="3606" b="40148"/>
          <a:stretch/>
        </p:blipFill>
        <p:spPr bwMode="auto">
          <a:xfrm>
            <a:off x="3507759" y="2304790"/>
            <a:ext cx="4540603" cy="241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534304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2596</Words>
  <Application>Microsoft Office PowerPoint</Application>
  <PresentationFormat>Широкоэкранный</PresentationFormat>
  <Paragraphs>469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SimSun</vt:lpstr>
      <vt:lpstr>Arial</vt:lpstr>
      <vt:lpstr>Arial MT</vt:lpstr>
      <vt:lpstr>Calibri</vt:lpstr>
      <vt:lpstr>Mangal</vt:lpstr>
      <vt:lpstr>Times New Roman</vt:lpstr>
      <vt:lpstr>Wingdings</vt:lpstr>
      <vt:lpstr>4_Тема Office</vt:lpstr>
      <vt:lpstr>Презентация PowerPoint</vt:lpstr>
      <vt:lpstr>Презентация PowerPoint</vt:lpstr>
      <vt:lpstr>Медиаплан мероприятий ЕГЭ-2023</vt:lpstr>
      <vt:lpstr>Региональные проекты</vt:lpstr>
      <vt:lpstr>  Проект «Всё решают только знания: разберем со специалистом!»   </vt:lpstr>
      <vt:lpstr>Проект «Всё решают только знания: разберем со специалистом!»   </vt:lpstr>
      <vt:lpstr>     Проект «Законы победителей: секреты вершины в 100 баллов!»   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Общественный наблюдатель должен помнить!</vt:lpstr>
      <vt:lpstr>Общественным наблюдателям запрещается:</vt:lpstr>
      <vt:lpstr>Общественный наблюдатель должен пройти инструктаж по порядку организации и проведения итогового сочинения (изложения)</vt:lpstr>
      <vt:lpstr>Общественному наблюдателю необходимо обратить внимание на готовность к проведению ИС(ИИ) помещения для технического специалиста и аудитории проведения ИС(ИИ):</vt:lpstr>
      <vt:lpstr>Организация и проведение итогового сочинения (изложения)</vt:lpstr>
      <vt:lpstr>Продолжительность написания ИС(ИИ) 3 часа  55 минут</vt:lpstr>
      <vt:lpstr>Создание специальных условий, учитывающих состояние здоровья, особенности психофизического развития:</vt:lpstr>
      <vt:lpstr>Акт общественного наблюдателя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45</cp:revision>
  <cp:lastPrinted>2022-11-08T16:13:44Z</cp:lastPrinted>
  <dcterms:created xsi:type="dcterms:W3CDTF">2022-10-25T12:03:29Z</dcterms:created>
  <dcterms:modified xsi:type="dcterms:W3CDTF">2022-11-22T15:04:03Z</dcterms:modified>
</cp:coreProperties>
</file>